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564F-4020-41C2-8AC9-7B8853A0E2E8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A31E-13A2-466F-AF68-D6B645DF8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06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564F-4020-41C2-8AC9-7B8853A0E2E8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A31E-13A2-466F-AF68-D6B645DF8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392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564F-4020-41C2-8AC9-7B8853A0E2E8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A31E-13A2-466F-AF68-D6B645DF8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22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564F-4020-41C2-8AC9-7B8853A0E2E8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A31E-13A2-466F-AF68-D6B645DF8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92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564F-4020-41C2-8AC9-7B8853A0E2E8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A31E-13A2-466F-AF68-D6B645DF8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782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564F-4020-41C2-8AC9-7B8853A0E2E8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A31E-13A2-466F-AF68-D6B645DF8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9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564F-4020-41C2-8AC9-7B8853A0E2E8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A31E-13A2-466F-AF68-D6B645DF8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165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564F-4020-41C2-8AC9-7B8853A0E2E8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A31E-13A2-466F-AF68-D6B645DF8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50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564F-4020-41C2-8AC9-7B8853A0E2E8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A31E-13A2-466F-AF68-D6B645DF8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55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564F-4020-41C2-8AC9-7B8853A0E2E8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A31E-13A2-466F-AF68-D6B645DF8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04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564F-4020-41C2-8AC9-7B8853A0E2E8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A31E-13A2-466F-AF68-D6B645DF8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1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0564F-4020-41C2-8AC9-7B8853A0E2E8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BA31E-13A2-466F-AF68-D6B645DF8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1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Distributed Computation in </a:t>
            </a:r>
            <a:r>
              <a:rPr lang="en-US" dirty="0" err="1" smtClean="0"/>
              <a:t>MANets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  <p:sp>
        <p:nvSpPr>
          <p:cNvPr id="7" name="Rectangle 6"/>
          <p:cNvSpPr/>
          <p:nvPr/>
        </p:nvSpPr>
        <p:spPr>
          <a:xfrm>
            <a:off x="1676400" y="6324600"/>
            <a:ext cx="5941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Robot swarm developed by James </a:t>
            </a:r>
            <a:r>
              <a:rPr lang="en-US" dirty="0" err="1" smtClean="0"/>
              <a:t>McLurkin</a:t>
            </a:r>
            <a:r>
              <a:rPr lang="en-US" dirty="0" smtClean="0"/>
              <a:t> @ Rice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69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715" y="2362200"/>
            <a:ext cx="2379480" cy="2133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Wireless ad-hoc network</a:t>
            </a:r>
          </a:p>
          <a:p>
            <a:r>
              <a:rPr lang="en-US" dirty="0" smtClean="0"/>
              <a:t>Small nodes with sensors, actuators</a:t>
            </a:r>
          </a:p>
          <a:p>
            <a:r>
              <a:rPr lang="en-US" dirty="0" smtClean="0"/>
              <a:t>Chief concerns:</a:t>
            </a:r>
          </a:p>
          <a:p>
            <a:pPr lvl="1"/>
            <a:r>
              <a:rPr lang="en-US" dirty="0" smtClean="0"/>
              <a:t>Energy efficiency!</a:t>
            </a:r>
          </a:p>
          <a:p>
            <a:pPr lvl="1"/>
            <a:r>
              <a:rPr lang="en-US" dirty="0" smtClean="0"/>
              <a:t>Low computation power</a:t>
            </a:r>
          </a:p>
          <a:p>
            <a:pPr lvl="1"/>
            <a:r>
              <a:rPr lang="en-US" dirty="0" smtClean="0"/>
              <a:t>Communication is expensive</a:t>
            </a:r>
          </a:p>
          <a:p>
            <a:pPr lvl="1"/>
            <a:r>
              <a:rPr lang="en-US" dirty="0" smtClean="0"/>
              <a:t>Fault tolerance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90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Task Allocation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34400" cy="4800600"/>
              </a:xfrm>
            </p:spPr>
            <p:txBody>
              <a:bodyPr/>
              <a:lstStyle/>
              <a:p>
                <a:r>
                  <a:rPr lang="en-US" dirty="0" smtClean="0"/>
                  <a:t>Each node “sees” some tasks it can do</a:t>
                </a:r>
              </a:p>
              <a:p>
                <a:r>
                  <a:rPr lang="en-US" dirty="0" smtClean="0"/>
                  <a:t>Goal: partition tasks between nodes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Lower bound: #bits exchanged =  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0070C0"/>
                        </a:solidFill>
                        <a:latin typeface="Cambria Math"/>
                      </a:rPr>
                      <m:t>𝛀</m:t>
                    </m:r>
                    <m:d>
                      <m:dPr>
                        <m:ctrlP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𝒏</m:t>
                        </m:r>
                      </m:e>
                    </m:d>
                  </m:oMath>
                </a14:m>
                <a:endParaRPr lang="en-US" b="1" dirty="0" smtClean="0"/>
              </a:p>
              <a:p>
                <a:pPr lvl="1"/>
                <a:r>
                  <a:rPr lang="en-US" dirty="0" smtClean="0"/>
                  <a:t>Even with only two robots, even with </a:t>
                </a:r>
                <a:r>
                  <a:rPr lang="en-US" dirty="0" smtClean="0"/>
                  <a:t>randomness</a:t>
                </a:r>
              </a:p>
              <a:p>
                <a:r>
                  <a:rPr lang="en-US" dirty="0" smtClean="0"/>
                  <a:t>The upside: more robots = less individual load</a:t>
                </a:r>
              </a:p>
              <a:p>
                <a:pPr lvl="1"/>
                <a:r>
                  <a:rPr lang="en-US" dirty="0" smtClean="0"/>
                  <a:t>With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𝒎</m:t>
                    </m:r>
                  </m:oMath>
                </a14:m>
                <a:r>
                  <a:rPr lang="en-US" dirty="0" smtClean="0"/>
                  <a:t> robots,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en-US" dirty="0" smtClean="0"/>
                  <a:t> tasks, “nice</a:t>
                </a:r>
                <a:r>
                  <a:rPr lang="en-US" smtClean="0"/>
                  <a:t>” input: </a:t>
                </a:r>
                <a:endParaRPr lang="en-US" dirty="0" smtClean="0"/>
              </a:p>
              <a:p>
                <a:pPr marL="457200" lvl="1" indent="0">
                  <a:buNone/>
                </a:pPr>
                <a:r>
                  <a:rPr lang="en-US" b="0" dirty="0" smtClean="0"/>
                  <a:t>		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𝑶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func>
                      <m:funcPr>
                        <m:ctrlP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a:rPr lang="en-US" b="1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𝐥𝐨𝐠</m:t>
                        </m:r>
                      </m:fName>
                      <m:e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𝒎</m:t>
                        </m:r>
                      </m:e>
                    </m:func>
                    <m:func>
                      <m:funcPr>
                        <m:ctrlP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𝐥𝐨𝐠</m:t>
                            </m:r>
                          </m:e>
                          <m:sup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fName>
                      <m:e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𝒏</m:t>
                        </m:r>
                      </m:e>
                    </m:func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 bits per robot</a:t>
                </a:r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34400" cy="4800600"/>
              </a:xfrm>
              <a:blipFill rotWithShape="1">
                <a:blip r:embed="rId2"/>
                <a:stretch>
                  <a:fillRect l="-1571" t="-1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816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the interplay between</a:t>
            </a:r>
          </a:p>
          <a:p>
            <a:pPr lvl="1"/>
            <a:r>
              <a:rPr lang="en-US" dirty="0" smtClean="0"/>
              <a:t>Computation power</a:t>
            </a:r>
          </a:p>
          <a:p>
            <a:pPr lvl="1"/>
            <a:r>
              <a:rPr lang="en-US" dirty="0" smtClean="0"/>
              <a:t>Time required to finish</a:t>
            </a:r>
          </a:p>
          <a:p>
            <a:pPr lvl="1"/>
            <a:r>
              <a:rPr lang="en-US" dirty="0" smtClean="0"/>
              <a:t>Communication cost</a:t>
            </a:r>
          </a:p>
          <a:p>
            <a:r>
              <a:rPr lang="en-US" dirty="0" smtClean="0"/>
              <a:t>Tools:</a:t>
            </a:r>
          </a:p>
          <a:p>
            <a:pPr lvl="1"/>
            <a:r>
              <a:rPr lang="en-US" dirty="0" smtClean="0"/>
              <a:t>Randomized algorithms</a:t>
            </a:r>
          </a:p>
          <a:p>
            <a:pPr lvl="1"/>
            <a:r>
              <a:rPr lang="en-US" dirty="0" smtClean="0"/>
              <a:t>Optimization theory</a:t>
            </a:r>
          </a:p>
          <a:p>
            <a:pPr lvl="1"/>
            <a:r>
              <a:rPr lang="en-US" dirty="0" smtClean="0"/>
              <a:t>Communication complexity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2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121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Distributed Computation in MANets</vt:lpstr>
      <vt:lpstr>The Setting</vt:lpstr>
      <vt:lpstr>Example: Task Allocation</vt:lpstr>
      <vt:lpstr>Main Challenges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Computation in MANets</dc:title>
  <dc:creator>Rotem</dc:creator>
  <cp:lastModifiedBy>Rotem</cp:lastModifiedBy>
  <cp:revision>58</cp:revision>
  <dcterms:created xsi:type="dcterms:W3CDTF">2012-07-01T01:06:18Z</dcterms:created>
  <dcterms:modified xsi:type="dcterms:W3CDTF">2012-07-01T01:43:24Z</dcterms:modified>
</cp:coreProperties>
</file>