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71" r:id="rId6"/>
    <p:sldId id="264" r:id="rId7"/>
    <p:sldId id="272" r:id="rId8"/>
    <p:sldId id="265" r:id="rId9"/>
    <p:sldId id="274" r:id="rId10"/>
    <p:sldId id="269" r:id="rId11"/>
    <p:sldId id="279" r:id="rId12"/>
    <p:sldId id="266" r:id="rId13"/>
    <p:sldId id="275" r:id="rId14"/>
    <p:sldId id="270" r:id="rId15"/>
    <p:sldId id="276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4A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013" autoAdjust="0"/>
    <p:restoredTop sz="94660"/>
  </p:normalViewPr>
  <p:slideViewPr>
    <p:cSldViewPr showGuides="1">
      <p:cViewPr>
        <p:scale>
          <a:sx n="66" d="100"/>
          <a:sy n="66" d="100"/>
        </p:scale>
        <p:origin x="1188" y="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896D-A631-4121-B9EF-2D18A0B1602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562A9-526F-4802-AB31-5AA137ACC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5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896D-A631-4121-B9EF-2D18A0B1602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562A9-526F-4802-AB31-5AA137ACC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6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896D-A631-4121-B9EF-2D18A0B1602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562A9-526F-4802-AB31-5AA137ACC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99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896D-A631-4121-B9EF-2D18A0B1602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562A9-526F-4802-AB31-5AA137ACC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01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896D-A631-4121-B9EF-2D18A0B1602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562A9-526F-4802-AB31-5AA137ACC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5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896D-A631-4121-B9EF-2D18A0B1602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562A9-526F-4802-AB31-5AA137ACC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0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896D-A631-4121-B9EF-2D18A0B1602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562A9-526F-4802-AB31-5AA137ACC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88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896D-A631-4121-B9EF-2D18A0B1602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562A9-526F-4802-AB31-5AA137ACC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4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896D-A631-4121-B9EF-2D18A0B1602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562A9-526F-4802-AB31-5AA137ACC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43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896D-A631-4121-B9EF-2D18A0B1602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562A9-526F-4802-AB31-5AA137ACC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71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896D-A631-4121-B9EF-2D18A0B1602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562A9-526F-4802-AB31-5AA137ACC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8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4896D-A631-4121-B9EF-2D18A0B16024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562A9-526F-4802-AB31-5AA137ACC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/>
          <p:cNvGrpSpPr/>
          <p:nvPr/>
        </p:nvGrpSpPr>
        <p:grpSpPr>
          <a:xfrm>
            <a:off x="-1676400" y="-1635762"/>
            <a:ext cx="12573000" cy="9941027"/>
            <a:chOff x="1475106" y="1005628"/>
            <a:chExt cx="6244430" cy="4937250"/>
          </a:xfrm>
        </p:grpSpPr>
        <p:sp>
          <p:nvSpPr>
            <p:cNvPr id="102" name="Oval 101"/>
            <p:cNvSpPr/>
            <p:nvPr/>
          </p:nvSpPr>
          <p:spPr>
            <a:xfrm>
              <a:off x="6130648" y="1682503"/>
              <a:ext cx="1463040" cy="1463040"/>
            </a:xfrm>
            <a:prstGeom prst="ellipse">
              <a:avLst/>
            </a:prstGeom>
            <a:solidFill>
              <a:schemeClr val="accent6">
                <a:lumMod val="75000"/>
                <a:alpha val="25000"/>
              </a:schemeClr>
            </a:solidFill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>
              <a:off x="6014619" y="2422824"/>
              <a:ext cx="1463040" cy="1463040"/>
            </a:xfrm>
            <a:prstGeom prst="ellipse">
              <a:avLst/>
            </a:prstGeom>
            <a:solidFill>
              <a:schemeClr val="accent6">
                <a:lumMod val="75000"/>
                <a:alpha val="25000"/>
              </a:schemeClr>
            </a:solidFill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5389603" y="1532925"/>
              <a:ext cx="1463040" cy="1463040"/>
            </a:xfrm>
            <a:prstGeom prst="ellipse">
              <a:avLst/>
            </a:prstGeom>
            <a:solidFill>
              <a:schemeClr val="accent6">
                <a:lumMod val="75000"/>
                <a:alpha val="25000"/>
              </a:schemeClr>
            </a:solidFill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5342326" y="1165372"/>
              <a:ext cx="1463040" cy="1463040"/>
            </a:xfrm>
            <a:prstGeom prst="ellipse">
              <a:avLst/>
            </a:prstGeom>
            <a:solidFill>
              <a:schemeClr val="accent6">
                <a:lumMod val="75000"/>
                <a:alpha val="25000"/>
              </a:schemeClr>
            </a:solidFill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4566932" y="1302532"/>
              <a:ext cx="1463040" cy="1463040"/>
            </a:xfrm>
            <a:prstGeom prst="ellipse">
              <a:avLst/>
            </a:prstGeom>
            <a:solidFill>
              <a:schemeClr val="accent6">
                <a:lumMod val="75000"/>
                <a:alpha val="25000"/>
              </a:schemeClr>
            </a:solidFill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3422303" y="1005628"/>
              <a:ext cx="1463040" cy="1463040"/>
            </a:xfrm>
            <a:prstGeom prst="ellipse">
              <a:avLst/>
            </a:prstGeom>
            <a:solidFill>
              <a:schemeClr val="accent6">
                <a:lumMod val="75000"/>
                <a:alpha val="25000"/>
              </a:schemeClr>
            </a:solidFill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4422096" y="4479838"/>
              <a:ext cx="1463040" cy="1463040"/>
            </a:xfrm>
            <a:prstGeom prst="ellipse">
              <a:avLst/>
            </a:prstGeom>
            <a:solidFill>
              <a:schemeClr val="accent6">
                <a:lumMod val="75000"/>
                <a:alpha val="25000"/>
              </a:schemeClr>
            </a:solidFill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1838267" y="3772128"/>
              <a:ext cx="1463040" cy="1463040"/>
            </a:xfrm>
            <a:prstGeom prst="ellipse">
              <a:avLst/>
            </a:prstGeom>
            <a:solidFill>
              <a:schemeClr val="accent6">
                <a:lumMod val="75000"/>
                <a:alpha val="25000"/>
              </a:schemeClr>
            </a:solidFill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2462183" y="2397298"/>
              <a:ext cx="1463040" cy="1463040"/>
            </a:xfrm>
            <a:prstGeom prst="ellipse">
              <a:avLst/>
            </a:prstGeom>
            <a:solidFill>
              <a:schemeClr val="accent6">
                <a:lumMod val="75000"/>
                <a:alpha val="25000"/>
              </a:schemeClr>
            </a:solidFill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1706880" y="2509923"/>
              <a:ext cx="1463040" cy="1463040"/>
            </a:xfrm>
            <a:prstGeom prst="ellipse">
              <a:avLst/>
            </a:prstGeom>
            <a:solidFill>
              <a:schemeClr val="accent6">
                <a:lumMod val="75000"/>
                <a:alpha val="25000"/>
              </a:schemeClr>
            </a:solidFill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273746" y="4058487"/>
              <a:ext cx="1463040" cy="1463040"/>
            </a:xfrm>
            <a:prstGeom prst="ellipse">
              <a:avLst/>
            </a:prstGeom>
            <a:solidFill>
              <a:schemeClr val="accent6">
                <a:lumMod val="75000"/>
                <a:alpha val="25000"/>
              </a:schemeClr>
            </a:solidFill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1475106" y="1824874"/>
              <a:ext cx="1463040" cy="1463040"/>
            </a:xfrm>
            <a:prstGeom prst="ellipse">
              <a:avLst/>
            </a:prstGeom>
            <a:solidFill>
              <a:schemeClr val="accent6">
                <a:lumMod val="75000"/>
                <a:alpha val="25000"/>
              </a:schemeClr>
            </a:solidFill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3084093" y="4262324"/>
              <a:ext cx="1463040" cy="1463040"/>
            </a:xfrm>
            <a:prstGeom prst="ellipse">
              <a:avLst/>
            </a:prstGeom>
            <a:solidFill>
              <a:schemeClr val="accent6">
                <a:lumMod val="75000"/>
                <a:alpha val="25000"/>
              </a:schemeClr>
            </a:solidFill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1984202" y="3236115"/>
              <a:ext cx="1463040" cy="1463040"/>
            </a:xfrm>
            <a:prstGeom prst="ellipse">
              <a:avLst/>
            </a:prstGeom>
            <a:solidFill>
              <a:schemeClr val="accent6">
                <a:lumMod val="75000"/>
                <a:alpha val="25000"/>
              </a:schemeClr>
            </a:solidFill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2071947" y="1259844"/>
              <a:ext cx="1463040" cy="1463040"/>
            </a:xfrm>
            <a:prstGeom prst="ellipse">
              <a:avLst/>
            </a:prstGeom>
            <a:solidFill>
              <a:schemeClr val="accent6">
                <a:lumMod val="75000"/>
                <a:alpha val="25000"/>
              </a:schemeClr>
            </a:solidFill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2769757" y="1701221"/>
              <a:ext cx="1463040" cy="1463040"/>
            </a:xfrm>
            <a:prstGeom prst="ellipse">
              <a:avLst/>
            </a:prstGeom>
            <a:solidFill>
              <a:schemeClr val="accent6">
                <a:lumMod val="75000"/>
                <a:alpha val="25000"/>
              </a:schemeClr>
            </a:solidFill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5387122" y="3161466"/>
              <a:ext cx="1463040" cy="1463040"/>
            </a:xfrm>
            <a:prstGeom prst="ellipse">
              <a:avLst/>
            </a:prstGeom>
            <a:solidFill>
              <a:schemeClr val="accent6">
                <a:lumMod val="75000"/>
                <a:alpha val="25000"/>
              </a:schemeClr>
            </a:solidFill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>
              <a:off x="6256496" y="3211047"/>
              <a:ext cx="1463040" cy="1463040"/>
            </a:xfrm>
            <a:prstGeom prst="ellipse">
              <a:avLst/>
            </a:prstGeom>
            <a:solidFill>
              <a:schemeClr val="accent6">
                <a:lumMod val="75000"/>
                <a:alpha val="25000"/>
              </a:schemeClr>
            </a:solidFill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6153279" y="4063390"/>
              <a:ext cx="1463040" cy="1463040"/>
            </a:xfrm>
            <a:prstGeom prst="ellipse">
              <a:avLst/>
            </a:prstGeom>
            <a:solidFill>
              <a:schemeClr val="accent6">
                <a:lumMod val="75000"/>
                <a:alpha val="25000"/>
              </a:schemeClr>
            </a:solidFill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triangles 7.89"/>
            <p:cNvSpPr/>
            <p:nvPr/>
          </p:nvSpPr>
          <p:spPr>
            <a:xfrm>
              <a:off x="6095624" y="1912111"/>
              <a:ext cx="784910" cy="1249437"/>
            </a:xfrm>
            <a:custGeom>
              <a:avLst/>
              <a:gdLst>
                <a:gd name="connsiteX0" fmla="*/ 0 w 917402"/>
                <a:gd name="connsiteY0" fmla="*/ 762000 h 762000"/>
                <a:gd name="connsiteX1" fmla="*/ 458701 w 917402"/>
                <a:gd name="connsiteY1" fmla="*/ 0 h 762000"/>
                <a:gd name="connsiteX2" fmla="*/ 917402 w 917402"/>
                <a:gd name="connsiteY2" fmla="*/ 762000 h 762000"/>
                <a:gd name="connsiteX3" fmla="*/ 0 w 917402"/>
                <a:gd name="connsiteY3" fmla="*/ 762000 h 762000"/>
                <a:gd name="connsiteX0" fmla="*/ 0 w 917402"/>
                <a:gd name="connsiteY0" fmla="*/ 795337 h 795337"/>
                <a:gd name="connsiteX1" fmla="*/ 658726 w 917402"/>
                <a:gd name="connsiteY1" fmla="*/ 0 h 795337"/>
                <a:gd name="connsiteX2" fmla="*/ 917402 w 917402"/>
                <a:gd name="connsiteY2" fmla="*/ 795337 h 795337"/>
                <a:gd name="connsiteX3" fmla="*/ 0 w 917402"/>
                <a:gd name="connsiteY3" fmla="*/ 795337 h 795337"/>
                <a:gd name="connsiteX0" fmla="*/ 286631 w 1204033"/>
                <a:gd name="connsiteY0" fmla="*/ 726280 h 726280"/>
                <a:gd name="connsiteX1" fmla="*/ 0 w 1204033"/>
                <a:gd name="connsiteY1" fmla="*/ 0 h 726280"/>
                <a:gd name="connsiteX2" fmla="*/ 1204033 w 1204033"/>
                <a:gd name="connsiteY2" fmla="*/ 726280 h 726280"/>
                <a:gd name="connsiteX3" fmla="*/ 286631 w 1204033"/>
                <a:gd name="connsiteY3" fmla="*/ 726280 h 726280"/>
                <a:gd name="connsiteX0" fmla="*/ 286631 w 765883"/>
                <a:gd name="connsiteY0" fmla="*/ 847725 h 847725"/>
                <a:gd name="connsiteX1" fmla="*/ 0 w 765883"/>
                <a:gd name="connsiteY1" fmla="*/ 121445 h 847725"/>
                <a:gd name="connsiteX2" fmla="*/ 765883 w 765883"/>
                <a:gd name="connsiteY2" fmla="*/ 0 h 847725"/>
                <a:gd name="connsiteX3" fmla="*/ 286631 w 765883"/>
                <a:gd name="connsiteY3" fmla="*/ 847725 h 847725"/>
                <a:gd name="connsiteX0" fmla="*/ 136612 w 765883"/>
                <a:gd name="connsiteY0" fmla="*/ 1095375 h 1095375"/>
                <a:gd name="connsiteX1" fmla="*/ 0 w 765883"/>
                <a:gd name="connsiteY1" fmla="*/ 121445 h 1095375"/>
                <a:gd name="connsiteX2" fmla="*/ 765883 w 765883"/>
                <a:gd name="connsiteY2" fmla="*/ 0 h 1095375"/>
                <a:gd name="connsiteX3" fmla="*/ 136612 w 765883"/>
                <a:gd name="connsiteY3" fmla="*/ 1095375 h 1095375"/>
                <a:gd name="connsiteX0" fmla="*/ 229481 w 858752"/>
                <a:gd name="connsiteY0" fmla="*/ 1095375 h 1095375"/>
                <a:gd name="connsiteX1" fmla="*/ 0 w 858752"/>
                <a:gd name="connsiteY1" fmla="*/ 411957 h 1095375"/>
                <a:gd name="connsiteX2" fmla="*/ 858752 w 858752"/>
                <a:gd name="connsiteY2" fmla="*/ 0 h 1095375"/>
                <a:gd name="connsiteX3" fmla="*/ 229481 w 858752"/>
                <a:gd name="connsiteY3" fmla="*/ 1095375 h 1095375"/>
                <a:gd name="connsiteX0" fmla="*/ 229481 w 601577"/>
                <a:gd name="connsiteY0" fmla="*/ 1257300 h 1257300"/>
                <a:gd name="connsiteX1" fmla="*/ 0 w 601577"/>
                <a:gd name="connsiteY1" fmla="*/ 573882 h 1257300"/>
                <a:gd name="connsiteX2" fmla="*/ 601577 w 601577"/>
                <a:gd name="connsiteY2" fmla="*/ 0 h 1257300"/>
                <a:gd name="connsiteX3" fmla="*/ 229481 w 601577"/>
                <a:gd name="connsiteY3" fmla="*/ 1257300 h 1257300"/>
                <a:gd name="connsiteX0" fmla="*/ 365212 w 737308"/>
                <a:gd name="connsiteY0" fmla="*/ 1257300 h 1257300"/>
                <a:gd name="connsiteX1" fmla="*/ 0 w 737308"/>
                <a:gd name="connsiteY1" fmla="*/ 997744 h 1257300"/>
                <a:gd name="connsiteX2" fmla="*/ 737308 w 737308"/>
                <a:gd name="connsiteY2" fmla="*/ 0 h 1257300"/>
                <a:gd name="connsiteX3" fmla="*/ 365212 w 737308"/>
                <a:gd name="connsiteY3" fmla="*/ 1257300 h 1257300"/>
                <a:gd name="connsiteX0" fmla="*/ 881943 w 881943"/>
                <a:gd name="connsiteY0" fmla="*/ 1047750 h 1047750"/>
                <a:gd name="connsiteX1" fmla="*/ 0 w 881943"/>
                <a:gd name="connsiteY1" fmla="*/ 997744 h 1047750"/>
                <a:gd name="connsiteX2" fmla="*/ 737308 w 881943"/>
                <a:gd name="connsiteY2" fmla="*/ 0 h 1047750"/>
                <a:gd name="connsiteX3" fmla="*/ 881943 w 881943"/>
                <a:gd name="connsiteY3" fmla="*/ 1047750 h 1047750"/>
                <a:gd name="connsiteX0" fmla="*/ 881943 w 881943"/>
                <a:gd name="connsiteY0" fmla="*/ 797719 h 797719"/>
                <a:gd name="connsiteX1" fmla="*/ 0 w 881943"/>
                <a:gd name="connsiteY1" fmla="*/ 747713 h 797719"/>
                <a:gd name="connsiteX2" fmla="*/ 642058 w 881943"/>
                <a:gd name="connsiteY2" fmla="*/ 0 h 797719"/>
                <a:gd name="connsiteX3" fmla="*/ 881943 w 881943"/>
                <a:gd name="connsiteY3" fmla="*/ 797719 h 797719"/>
                <a:gd name="connsiteX0" fmla="*/ 834318 w 834318"/>
                <a:gd name="connsiteY0" fmla="*/ 950119 h 950119"/>
                <a:gd name="connsiteX1" fmla="*/ 0 w 834318"/>
                <a:gd name="connsiteY1" fmla="*/ 747713 h 950119"/>
                <a:gd name="connsiteX2" fmla="*/ 642058 w 834318"/>
                <a:gd name="connsiteY2" fmla="*/ 0 h 950119"/>
                <a:gd name="connsiteX3" fmla="*/ 834318 w 834318"/>
                <a:gd name="connsiteY3" fmla="*/ 950119 h 950119"/>
                <a:gd name="connsiteX0" fmla="*/ 834318 w 834318"/>
                <a:gd name="connsiteY0" fmla="*/ 372269 h 372269"/>
                <a:gd name="connsiteX1" fmla="*/ 0 w 834318"/>
                <a:gd name="connsiteY1" fmla="*/ 169863 h 372269"/>
                <a:gd name="connsiteX2" fmla="*/ 775408 w 834318"/>
                <a:gd name="connsiteY2" fmla="*/ 0 h 372269"/>
                <a:gd name="connsiteX3" fmla="*/ 834318 w 834318"/>
                <a:gd name="connsiteY3" fmla="*/ 372269 h 372269"/>
                <a:gd name="connsiteX0" fmla="*/ 843843 w 843843"/>
                <a:gd name="connsiteY0" fmla="*/ 372269 h 372269"/>
                <a:gd name="connsiteX1" fmla="*/ 0 w 843843"/>
                <a:gd name="connsiteY1" fmla="*/ 138113 h 372269"/>
                <a:gd name="connsiteX2" fmla="*/ 784933 w 843843"/>
                <a:gd name="connsiteY2" fmla="*/ 0 h 372269"/>
                <a:gd name="connsiteX3" fmla="*/ 843843 w 843843"/>
                <a:gd name="connsiteY3" fmla="*/ 372269 h 372269"/>
                <a:gd name="connsiteX0" fmla="*/ 843843 w 956383"/>
                <a:gd name="connsiteY0" fmla="*/ 572294 h 572294"/>
                <a:gd name="connsiteX1" fmla="*/ 0 w 956383"/>
                <a:gd name="connsiteY1" fmla="*/ 338138 h 572294"/>
                <a:gd name="connsiteX2" fmla="*/ 956383 w 956383"/>
                <a:gd name="connsiteY2" fmla="*/ 0 h 572294"/>
                <a:gd name="connsiteX3" fmla="*/ 843843 w 956383"/>
                <a:gd name="connsiteY3" fmla="*/ 572294 h 572294"/>
                <a:gd name="connsiteX0" fmla="*/ 853368 w 956383"/>
                <a:gd name="connsiteY0" fmla="*/ 864394 h 864394"/>
                <a:gd name="connsiteX1" fmla="*/ 0 w 956383"/>
                <a:gd name="connsiteY1" fmla="*/ 338138 h 864394"/>
                <a:gd name="connsiteX2" fmla="*/ 956383 w 956383"/>
                <a:gd name="connsiteY2" fmla="*/ 0 h 864394"/>
                <a:gd name="connsiteX3" fmla="*/ 853368 w 956383"/>
                <a:gd name="connsiteY3" fmla="*/ 864394 h 864394"/>
                <a:gd name="connsiteX0" fmla="*/ 885118 w 988133"/>
                <a:gd name="connsiteY0" fmla="*/ 864394 h 864394"/>
                <a:gd name="connsiteX1" fmla="*/ 0 w 988133"/>
                <a:gd name="connsiteY1" fmla="*/ 849313 h 864394"/>
                <a:gd name="connsiteX2" fmla="*/ 988133 w 988133"/>
                <a:gd name="connsiteY2" fmla="*/ 0 h 864394"/>
                <a:gd name="connsiteX3" fmla="*/ 885118 w 988133"/>
                <a:gd name="connsiteY3" fmla="*/ 864394 h 864394"/>
                <a:gd name="connsiteX0" fmla="*/ 885118 w 988133"/>
                <a:gd name="connsiteY0" fmla="*/ 864394 h 864394"/>
                <a:gd name="connsiteX1" fmla="*/ 0 w 988133"/>
                <a:gd name="connsiteY1" fmla="*/ 849313 h 864394"/>
                <a:gd name="connsiteX2" fmla="*/ 454842 w 988133"/>
                <a:gd name="connsiteY2" fmla="*/ 465857 h 864394"/>
                <a:gd name="connsiteX3" fmla="*/ 988133 w 988133"/>
                <a:gd name="connsiteY3" fmla="*/ 0 h 864394"/>
                <a:gd name="connsiteX4" fmla="*/ 885118 w 988133"/>
                <a:gd name="connsiteY4" fmla="*/ 864394 h 864394"/>
                <a:gd name="connsiteX0" fmla="*/ 885118 w 988133"/>
                <a:gd name="connsiteY0" fmla="*/ 906537 h 906537"/>
                <a:gd name="connsiteX1" fmla="*/ 0 w 988133"/>
                <a:gd name="connsiteY1" fmla="*/ 891456 h 906537"/>
                <a:gd name="connsiteX2" fmla="*/ 118292 w 988133"/>
                <a:gd name="connsiteY2" fmla="*/ 0 h 906537"/>
                <a:gd name="connsiteX3" fmla="*/ 988133 w 988133"/>
                <a:gd name="connsiteY3" fmla="*/ 42143 h 906537"/>
                <a:gd name="connsiteX4" fmla="*/ 885118 w 988133"/>
                <a:gd name="connsiteY4" fmla="*/ 906537 h 906537"/>
                <a:gd name="connsiteX0" fmla="*/ 885118 w 981783"/>
                <a:gd name="connsiteY0" fmla="*/ 906537 h 906537"/>
                <a:gd name="connsiteX1" fmla="*/ 0 w 981783"/>
                <a:gd name="connsiteY1" fmla="*/ 891456 h 906537"/>
                <a:gd name="connsiteX2" fmla="*/ 118292 w 981783"/>
                <a:gd name="connsiteY2" fmla="*/ 0 h 906537"/>
                <a:gd name="connsiteX3" fmla="*/ 981783 w 981783"/>
                <a:gd name="connsiteY3" fmla="*/ 38968 h 906537"/>
                <a:gd name="connsiteX4" fmla="*/ 885118 w 981783"/>
                <a:gd name="connsiteY4" fmla="*/ 906537 h 906537"/>
                <a:gd name="connsiteX0" fmla="*/ 818443 w 981783"/>
                <a:gd name="connsiteY0" fmla="*/ 1185143 h 1185143"/>
                <a:gd name="connsiteX1" fmla="*/ 0 w 981783"/>
                <a:gd name="connsiteY1" fmla="*/ 891456 h 1185143"/>
                <a:gd name="connsiteX2" fmla="*/ 118292 w 981783"/>
                <a:gd name="connsiteY2" fmla="*/ 0 h 1185143"/>
                <a:gd name="connsiteX3" fmla="*/ 981783 w 981783"/>
                <a:gd name="connsiteY3" fmla="*/ 38968 h 1185143"/>
                <a:gd name="connsiteX4" fmla="*/ 818443 w 981783"/>
                <a:gd name="connsiteY4" fmla="*/ 1185143 h 1185143"/>
                <a:gd name="connsiteX0" fmla="*/ 818443 w 936539"/>
                <a:gd name="connsiteY0" fmla="*/ 1185143 h 1185143"/>
                <a:gd name="connsiteX1" fmla="*/ 0 w 936539"/>
                <a:gd name="connsiteY1" fmla="*/ 891456 h 1185143"/>
                <a:gd name="connsiteX2" fmla="*/ 118292 w 936539"/>
                <a:gd name="connsiteY2" fmla="*/ 0 h 1185143"/>
                <a:gd name="connsiteX3" fmla="*/ 936539 w 936539"/>
                <a:gd name="connsiteY3" fmla="*/ 460450 h 1185143"/>
                <a:gd name="connsiteX4" fmla="*/ 818443 w 936539"/>
                <a:gd name="connsiteY4" fmla="*/ 1185143 h 1185143"/>
                <a:gd name="connsiteX0" fmla="*/ 818443 w 936539"/>
                <a:gd name="connsiteY0" fmla="*/ 1249437 h 1249437"/>
                <a:gd name="connsiteX1" fmla="*/ 0 w 936539"/>
                <a:gd name="connsiteY1" fmla="*/ 955750 h 1249437"/>
                <a:gd name="connsiteX2" fmla="*/ 151629 w 936539"/>
                <a:gd name="connsiteY2" fmla="*/ 0 h 1249437"/>
                <a:gd name="connsiteX3" fmla="*/ 936539 w 936539"/>
                <a:gd name="connsiteY3" fmla="*/ 524744 h 1249437"/>
                <a:gd name="connsiteX4" fmla="*/ 818443 w 936539"/>
                <a:gd name="connsiteY4" fmla="*/ 1249437 h 1249437"/>
                <a:gd name="connsiteX0" fmla="*/ 666814 w 784910"/>
                <a:gd name="connsiteY0" fmla="*/ 1249437 h 1249437"/>
                <a:gd name="connsiteX1" fmla="*/ 36490 w 784910"/>
                <a:gd name="connsiteY1" fmla="*/ 372344 h 1249437"/>
                <a:gd name="connsiteX2" fmla="*/ 0 w 784910"/>
                <a:gd name="connsiteY2" fmla="*/ 0 h 1249437"/>
                <a:gd name="connsiteX3" fmla="*/ 784910 w 784910"/>
                <a:gd name="connsiteY3" fmla="*/ 524744 h 1249437"/>
                <a:gd name="connsiteX4" fmla="*/ 666814 w 784910"/>
                <a:gd name="connsiteY4" fmla="*/ 1249437 h 1249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4910" h="1249437">
                  <a:moveTo>
                    <a:pt x="666814" y="1249437"/>
                  </a:moveTo>
                  <a:lnTo>
                    <a:pt x="36490" y="372344"/>
                  </a:lnTo>
                  <a:lnTo>
                    <a:pt x="0" y="0"/>
                  </a:lnTo>
                  <a:lnTo>
                    <a:pt x="784910" y="524744"/>
                  </a:lnTo>
                  <a:lnTo>
                    <a:pt x="666814" y="1249437"/>
                  </a:lnTo>
                  <a:close/>
                </a:path>
              </a:pathLst>
            </a:custGeom>
            <a:solidFill>
              <a:schemeClr val="accent4">
                <a:lumMod val="75000"/>
                <a:alpha val="50000"/>
              </a:schemeClr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riangle 7.5"/>
            <p:cNvSpPr/>
            <p:nvPr/>
          </p:nvSpPr>
          <p:spPr>
            <a:xfrm>
              <a:off x="2814459" y="1725517"/>
              <a:ext cx="1358814" cy="708025"/>
            </a:xfrm>
            <a:custGeom>
              <a:avLst/>
              <a:gdLst>
                <a:gd name="connsiteX0" fmla="*/ 0 w 917402"/>
                <a:gd name="connsiteY0" fmla="*/ 762000 h 762000"/>
                <a:gd name="connsiteX1" fmla="*/ 458701 w 917402"/>
                <a:gd name="connsiteY1" fmla="*/ 0 h 762000"/>
                <a:gd name="connsiteX2" fmla="*/ 917402 w 917402"/>
                <a:gd name="connsiteY2" fmla="*/ 762000 h 762000"/>
                <a:gd name="connsiteX3" fmla="*/ 0 w 917402"/>
                <a:gd name="connsiteY3" fmla="*/ 762000 h 762000"/>
                <a:gd name="connsiteX0" fmla="*/ 0 w 917402"/>
                <a:gd name="connsiteY0" fmla="*/ 795337 h 795337"/>
                <a:gd name="connsiteX1" fmla="*/ 658726 w 917402"/>
                <a:gd name="connsiteY1" fmla="*/ 0 h 795337"/>
                <a:gd name="connsiteX2" fmla="*/ 917402 w 917402"/>
                <a:gd name="connsiteY2" fmla="*/ 795337 h 795337"/>
                <a:gd name="connsiteX3" fmla="*/ 0 w 917402"/>
                <a:gd name="connsiteY3" fmla="*/ 795337 h 795337"/>
                <a:gd name="connsiteX0" fmla="*/ 286631 w 1204033"/>
                <a:gd name="connsiteY0" fmla="*/ 726280 h 726280"/>
                <a:gd name="connsiteX1" fmla="*/ 0 w 1204033"/>
                <a:gd name="connsiteY1" fmla="*/ 0 h 726280"/>
                <a:gd name="connsiteX2" fmla="*/ 1204033 w 1204033"/>
                <a:gd name="connsiteY2" fmla="*/ 726280 h 726280"/>
                <a:gd name="connsiteX3" fmla="*/ 286631 w 1204033"/>
                <a:gd name="connsiteY3" fmla="*/ 726280 h 726280"/>
                <a:gd name="connsiteX0" fmla="*/ 286631 w 765883"/>
                <a:gd name="connsiteY0" fmla="*/ 847725 h 847725"/>
                <a:gd name="connsiteX1" fmla="*/ 0 w 765883"/>
                <a:gd name="connsiteY1" fmla="*/ 121445 h 847725"/>
                <a:gd name="connsiteX2" fmla="*/ 765883 w 765883"/>
                <a:gd name="connsiteY2" fmla="*/ 0 h 847725"/>
                <a:gd name="connsiteX3" fmla="*/ 286631 w 765883"/>
                <a:gd name="connsiteY3" fmla="*/ 847725 h 847725"/>
                <a:gd name="connsiteX0" fmla="*/ 136612 w 765883"/>
                <a:gd name="connsiteY0" fmla="*/ 1095375 h 1095375"/>
                <a:gd name="connsiteX1" fmla="*/ 0 w 765883"/>
                <a:gd name="connsiteY1" fmla="*/ 121445 h 1095375"/>
                <a:gd name="connsiteX2" fmla="*/ 765883 w 765883"/>
                <a:gd name="connsiteY2" fmla="*/ 0 h 1095375"/>
                <a:gd name="connsiteX3" fmla="*/ 136612 w 765883"/>
                <a:gd name="connsiteY3" fmla="*/ 1095375 h 1095375"/>
                <a:gd name="connsiteX0" fmla="*/ 229481 w 858752"/>
                <a:gd name="connsiteY0" fmla="*/ 1095375 h 1095375"/>
                <a:gd name="connsiteX1" fmla="*/ 0 w 858752"/>
                <a:gd name="connsiteY1" fmla="*/ 411957 h 1095375"/>
                <a:gd name="connsiteX2" fmla="*/ 858752 w 858752"/>
                <a:gd name="connsiteY2" fmla="*/ 0 h 1095375"/>
                <a:gd name="connsiteX3" fmla="*/ 229481 w 858752"/>
                <a:gd name="connsiteY3" fmla="*/ 1095375 h 1095375"/>
                <a:gd name="connsiteX0" fmla="*/ 229481 w 601577"/>
                <a:gd name="connsiteY0" fmla="*/ 1257300 h 1257300"/>
                <a:gd name="connsiteX1" fmla="*/ 0 w 601577"/>
                <a:gd name="connsiteY1" fmla="*/ 573882 h 1257300"/>
                <a:gd name="connsiteX2" fmla="*/ 601577 w 601577"/>
                <a:gd name="connsiteY2" fmla="*/ 0 h 1257300"/>
                <a:gd name="connsiteX3" fmla="*/ 229481 w 601577"/>
                <a:gd name="connsiteY3" fmla="*/ 1257300 h 1257300"/>
                <a:gd name="connsiteX0" fmla="*/ 365212 w 737308"/>
                <a:gd name="connsiteY0" fmla="*/ 1257300 h 1257300"/>
                <a:gd name="connsiteX1" fmla="*/ 0 w 737308"/>
                <a:gd name="connsiteY1" fmla="*/ 997744 h 1257300"/>
                <a:gd name="connsiteX2" fmla="*/ 737308 w 737308"/>
                <a:gd name="connsiteY2" fmla="*/ 0 h 1257300"/>
                <a:gd name="connsiteX3" fmla="*/ 365212 w 737308"/>
                <a:gd name="connsiteY3" fmla="*/ 1257300 h 1257300"/>
                <a:gd name="connsiteX0" fmla="*/ 881943 w 881943"/>
                <a:gd name="connsiteY0" fmla="*/ 1047750 h 1047750"/>
                <a:gd name="connsiteX1" fmla="*/ 0 w 881943"/>
                <a:gd name="connsiteY1" fmla="*/ 997744 h 1047750"/>
                <a:gd name="connsiteX2" fmla="*/ 737308 w 881943"/>
                <a:gd name="connsiteY2" fmla="*/ 0 h 1047750"/>
                <a:gd name="connsiteX3" fmla="*/ 881943 w 881943"/>
                <a:gd name="connsiteY3" fmla="*/ 1047750 h 1047750"/>
                <a:gd name="connsiteX0" fmla="*/ 881943 w 881943"/>
                <a:gd name="connsiteY0" fmla="*/ 797719 h 797719"/>
                <a:gd name="connsiteX1" fmla="*/ 0 w 881943"/>
                <a:gd name="connsiteY1" fmla="*/ 747713 h 797719"/>
                <a:gd name="connsiteX2" fmla="*/ 642058 w 881943"/>
                <a:gd name="connsiteY2" fmla="*/ 0 h 797719"/>
                <a:gd name="connsiteX3" fmla="*/ 881943 w 881943"/>
                <a:gd name="connsiteY3" fmla="*/ 797719 h 797719"/>
                <a:gd name="connsiteX0" fmla="*/ 834318 w 834318"/>
                <a:gd name="connsiteY0" fmla="*/ 950119 h 950119"/>
                <a:gd name="connsiteX1" fmla="*/ 0 w 834318"/>
                <a:gd name="connsiteY1" fmla="*/ 747713 h 950119"/>
                <a:gd name="connsiteX2" fmla="*/ 642058 w 834318"/>
                <a:gd name="connsiteY2" fmla="*/ 0 h 950119"/>
                <a:gd name="connsiteX3" fmla="*/ 834318 w 834318"/>
                <a:gd name="connsiteY3" fmla="*/ 950119 h 950119"/>
                <a:gd name="connsiteX0" fmla="*/ 834318 w 834318"/>
                <a:gd name="connsiteY0" fmla="*/ 372269 h 372269"/>
                <a:gd name="connsiteX1" fmla="*/ 0 w 834318"/>
                <a:gd name="connsiteY1" fmla="*/ 169863 h 372269"/>
                <a:gd name="connsiteX2" fmla="*/ 775408 w 834318"/>
                <a:gd name="connsiteY2" fmla="*/ 0 h 372269"/>
                <a:gd name="connsiteX3" fmla="*/ 834318 w 834318"/>
                <a:gd name="connsiteY3" fmla="*/ 372269 h 372269"/>
                <a:gd name="connsiteX0" fmla="*/ 843843 w 843843"/>
                <a:gd name="connsiteY0" fmla="*/ 372269 h 372269"/>
                <a:gd name="connsiteX1" fmla="*/ 0 w 843843"/>
                <a:gd name="connsiteY1" fmla="*/ 138113 h 372269"/>
                <a:gd name="connsiteX2" fmla="*/ 784933 w 843843"/>
                <a:gd name="connsiteY2" fmla="*/ 0 h 372269"/>
                <a:gd name="connsiteX3" fmla="*/ 843843 w 843843"/>
                <a:gd name="connsiteY3" fmla="*/ 372269 h 372269"/>
                <a:gd name="connsiteX0" fmla="*/ 843843 w 1373101"/>
                <a:gd name="connsiteY0" fmla="*/ 508000 h 508000"/>
                <a:gd name="connsiteX1" fmla="*/ 0 w 1373101"/>
                <a:gd name="connsiteY1" fmla="*/ 273844 h 508000"/>
                <a:gd name="connsiteX2" fmla="*/ 1373101 w 1373101"/>
                <a:gd name="connsiteY2" fmla="*/ 0 h 508000"/>
                <a:gd name="connsiteX3" fmla="*/ 843843 w 1373101"/>
                <a:gd name="connsiteY3" fmla="*/ 508000 h 508000"/>
                <a:gd name="connsiteX0" fmla="*/ 698587 w 1373101"/>
                <a:gd name="connsiteY0" fmla="*/ 708025 h 708025"/>
                <a:gd name="connsiteX1" fmla="*/ 0 w 1373101"/>
                <a:gd name="connsiteY1" fmla="*/ 273844 h 708025"/>
                <a:gd name="connsiteX2" fmla="*/ 1373101 w 1373101"/>
                <a:gd name="connsiteY2" fmla="*/ 0 h 708025"/>
                <a:gd name="connsiteX3" fmla="*/ 698587 w 1373101"/>
                <a:gd name="connsiteY3" fmla="*/ 708025 h 708025"/>
                <a:gd name="connsiteX0" fmla="*/ 684300 w 1358814"/>
                <a:gd name="connsiteY0" fmla="*/ 708025 h 708025"/>
                <a:gd name="connsiteX1" fmla="*/ 0 w 1358814"/>
                <a:gd name="connsiteY1" fmla="*/ 266700 h 708025"/>
                <a:gd name="connsiteX2" fmla="*/ 1358814 w 1358814"/>
                <a:gd name="connsiteY2" fmla="*/ 0 h 708025"/>
                <a:gd name="connsiteX3" fmla="*/ 684300 w 1358814"/>
                <a:gd name="connsiteY3" fmla="*/ 708025 h 708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814" h="708025">
                  <a:moveTo>
                    <a:pt x="684300" y="708025"/>
                  </a:moveTo>
                  <a:lnTo>
                    <a:pt x="0" y="266700"/>
                  </a:lnTo>
                  <a:lnTo>
                    <a:pt x="1358814" y="0"/>
                  </a:lnTo>
                  <a:lnTo>
                    <a:pt x="684300" y="708025"/>
                  </a:lnTo>
                  <a:close/>
                </a:path>
              </a:pathLst>
            </a:custGeom>
            <a:solidFill>
              <a:schemeClr val="accent4">
                <a:lumMod val="75000"/>
                <a:alpha val="50000"/>
              </a:schemeClr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triangles 7.3"/>
            <p:cNvSpPr/>
            <p:nvPr/>
          </p:nvSpPr>
          <p:spPr>
            <a:xfrm>
              <a:off x="2210909" y="2440709"/>
              <a:ext cx="1287609" cy="792581"/>
            </a:xfrm>
            <a:custGeom>
              <a:avLst/>
              <a:gdLst>
                <a:gd name="connsiteX0" fmla="*/ 0 w 917402"/>
                <a:gd name="connsiteY0" fmla="*/ 762000 h 762000"/>
                <a:gd name="connsiteX1" fmla="*/ 458701 w 917402"/>
                <a:gd name="connsiteY1" fmla="*/ 0 h 762000"/>
                <a:gd name="connsiteX2" fmla="*/ 917402 w 917402"/>
                <a:gd name="connsiteY2" fmla="*/ 762000 h 762000"/>
                <a:gd name="connsiteX3" fmla="*/ 0 w 917402"/>
                <a:gd name="connsiteY3" fmla="*/ 762000 h 762000"/>
                <a:gd name="connsiteX0" fmla="*/ 0 w 917402"/>
                <a:gd name="connsiteY0" fmla="*/ 795337 h 795337"/>
                <a:gd name="connsiteX1" fmla="*/ 658726 w 917402"/>
                <a:gd name="connsiteY1" fmla="*/ 0 h 795337"/>
                <a:gd name="connsiteX2" fmla="*/ 917402 w 917402"/>
                <a:gd name="connsiteY2" fmla="*/ 795337 h 795337"/>
                <a:gd name="connsiteX3" fmla="*/ 0 w 917402"/>
                <a:gd name="connsiteY3" fmla="*/ 795337 h 795337"/>
                <a:gd name="connsiteX0" fmla="*/ 286631 w 1204033"/>
                <a:gd name="connsiteY0" fmla="*/ 726280 h 726280"/>
                <a:gd name="connsiteX1" fmla="*/ 0 w 1204033"/>
                <a:gd name="connsiteY1" fmla="*/ 0 h 726280"/>
                <a:gd name="connsiteX2" fmla="*/ 1204033 w 1204033"/>
                <a:gd name="connsiteY2" fmla="*/ 726280 h 726280"/>
                <a:gd name="connsiteX3" fmla="*/ 286631 w 1204033"/>
                <a:gd name="connsiteY3" fmla="*/ 726280 h 726280"/>
                <a:gd name="connsiteX0" fmla="*/ 286631 w 765883"/>
                <a:gd name="connsiteY0" fmla="*/ 847725 h 847725"/>
                <a:gd name="connsiteX1" fmla="*/ 0 w 765883"/>
                <a:gd name="connsiteY1" fmla="*/ 121445 h 847725"/>
                <a:gd name="connsiteX2" fmla="*/ 765883 w 765883"/>
                <a:gd name="connsiteY2" fmla="*/ 0 h 847725"/>
                <a:gd name="connsiteX3" fmla="*/ 286631 w 765883"/>
                <a:gd name="connsiteY3" fmla="*/ 847725 h 847725"/>
                <a:gd name="connsiteX0" fmla="*/ 136612 w 765883"/>
                <a:gd name="connsiteY0" fmla="*/ 1095375 h 1095375"/>
                <a:gd name="connsiteX1" fmla="*/ 0 w 765883"/>
                <a:gd name="connsiteY1" fmla="*/ 121445 h 1095375"/>
                <a:gd name="connsiteX2" fmla="*/ 765883 w 765883"/>
                <a:gd name="connsiteY2" fmla="*/ 0 h 1095375"/>
                <a:gd name="connsiteX3" fmla="*/ 136612 w 765883"/>
                <a:gd name="connsiteY3" fmla="*/ 1095375 h 1095375"/>
                <a:gd name="connsiteX0" fmla="*/ 229481 w 858752"/>
                <a:gd name="connsiteY0" fmla="*/ 1095375 h 1095375"/>
                <a:gd name="connsiteX1" fmla="*/ 0 w 858752"/>
                <a:gd name="connsiteY1" fmla="*/ 411957 h 1095375"/>
                <a:gd name="connsiteX2" fmla="*/ 858752 w 858752"/>
                <a:gd name="connsiteY2" fmla="*/ 0 h 1095375"/>
                <a:gd name="connsiteX3" fmla="*/ 229481 w 858752"/>
                <a:gd name="connsiteY3" fmla="*/ 1095375 h 1095375"/>
                <a:gd name="connsiteX0" fmla="*/ 229481 w 601577"/>
                <a:gd name="connsiteY0" fmla="*/ 1257300 h 1257300"/>
                <a:gd name="connsiteX1" fmla="*/ 0 w 601577"/>
                <a:gd name="connsiteY1" fmla="*/ 573882 h 1257300"/>
                <a:gd name="connsiteX2" fmla="*/ 601577 w 601577"/>
                <a:gd name="connsiteY2" fmla="*/ 0 h 1257300"/>
                <a:gd name="connsiteX3" fmla="*/ 229481 w 601577"/>
                <a:gd name="connsiteY3" fmla="*/ 1257300 h 1257300"/>
                <a:gd name="connsiteX0" fmla="*/ 365212 w 737308"/>
                <a:gd name="connsiteY0" fmla="*/ 1257300 h 1257300"/>
                <a:gd name="connsiteX1" fmla="*/ 0 w 737308"/>
                <a:gd name="connsiteY1" fmla="*/ 997744 h 1257300"/>
                <a:gd name="connsiteX2" fmla="*/ 737308 w 737308"/>
                <a:gd name="connsiteY2" fmla="*/ 0 h 1257300"/>
                <a:gd name="connsiteX3" fmla="*/ 365212 w 737308"/>
                <a:gd name="connsiteY3" fmla="*/ 1257300 h 1257300"/>
                <a:gd name="connsiteX0" fmla="*/ 881943 w 881943"/>
                <a:gd name="connsiteY0" fmla="*/ 1047750 h 1047750"/>
                <a:gd name="connsiteX1" fmla="*/ 0 w 881943"/>
                <a:gd name="connsiteY1" fmla="*/ 997744 h 1047750"/>
                <a:gd name="connsiteX2" fmla="*/ 737308 w 881943"/>
                <a:gd name="connsiteY2" fmla="*/ 0 h 1047750"/>
                <a:gd name="connsiteX3" fmla="*/ 881943 w 881943"/>
                <a:gd name="connsiteY3" fmla="*/ 1047750 h 1047750"/>
                <a:gd name="connsiteX0" fmla="*/ 881943 w 881943"/>
                <a:gd name="connsiteY0" fmla="*/ 797719 h 797719"/>
                <a:gd name="connsiteX1" fmla="*/ 0 w 881943"/>
                <a:gd name="connsiteY1" fmla="*/ 747713 h 797719"/>
                <a:gd name="connsiteX2" fmla="*/ 642058 w 881943"/>
                <a:gd name="connsiteY2" fmla="*/ 0 h 797719"/>
                <a:gd name="connsiteX3" fmla="*/ 881943 w 881943"/>
                <a:gd name="connsiteY3" fmla="*/ 797719 h 797719"/>
                <a:gd name="connsiteX0" fmla="*/ 834318 w 834318"/>
                <a:gd name="connsiteY0" fmla="*/ 950119 h 950119"/>
                <a:gd name="connsiteX1" fmla="*/ 0 w 834318"/>
                <a:gd name="connsiteY1" fmla="*/ 747713 h 950119"/>
                <a:gd name="connsiteX2" fmla="*/ 642058 w 834318"/>
                <a:gd name="connsiteY2" fmla="*/ 0 h 950119"/>
                <a:gd name="connsiteX3" fmla="*/ 834318 w 834318"/>
                <a:gd name="connsiteY3" fmla="*/ 950119 h 950119"/>
                <a:gd name="connsiteX0" fmla="*/ 834318 w 834318"/>
                <a:gd name="connsiteY0" fmla="*/ 372269 h 372269"/>
                <a:gd name="connsiteX1" fmla="*/ 0 w 834318"/>
                <a:gd name="connsiteY1" fmla="*/ 169863 h 372269"/>
                <a:gd name="connsiteX2" fmla="*/ 775408 w 834318"/>
                <a:gd name="connsiteY2" fmla="*/ 0 h 372269"/>
                <a:gd name="connsiteX3" fmla="*/ 834318 w 834318"/>
                <a:gd name="connsiteY3" fmla="*/ 372269 h 372269"/>
                <a:gd name="connsiteX0" fmla="*/ 843843 w 843843"/>
                <a:gd name="connsiteY0" fmla="*/ 372269 h 372269"/>
                <a:gd name="connsiteX1" fmla="*/ 0 w 843843"/>
                <a:gd name="connsiteY1" fmla="*/ 138113 h 372269"/>
                <a:gd name="connsiteX2" fmla="*/ 784933 w 843843"/>
                <a:gd name="connsiteY2" fmla="*/ 0 h 372269"/>
                <a:gd name="connsiteX3" fmla="*/ 843843 w 843843"/>
                <a:gd name="connsiteY3" fmla="*/ 372269 h 372269"/>
                <a:gd name="connsiteX0" fmla="*/ 929568 w 929568"/>
                <a:gd name="connsiteY0" fmla="*/ 781844 h 781844"/>
                <a:gd name="connsiteX1" fmla="*/ 0 w 929568"/>
                <a:gd name="connsiteY1" fmla="*/ 138113 h 781844"/>
                <a:gd name="connsiteX2" fmla="*/ 784933 w 929568"/>
                <a:gd name="connsiteY2" fmla="*/ 0 h 781844"/>
                <a:gd name="connsiteX3" fmla="*/ 929568 w 929568"/>
                <a:gd name="connsiteY3" fmla="*/ 781844 h 781844"/>
                <a:gd name="connsiteX0" fmla="*/ 996243 w 996243"/>
                <a:gd name="connsiteY0" fmla="*/ 781844 h 781844"/>
                <a:gd name="connsiteX1" fmla="*/ 0 w 996243"/>
                <a:gd name="connsiteY1" fmla="*/ 195263 h 781844"/>
                <a:gd name="connsiteX2" fmla="*/ 851608 w 996243"/>
                <a:gd name="connsiteY2" fmla="*/ 0 h 781844"/>
                <a:gd name="connsiteX3" fmla="*/ 996243 w 996243"/>
                <a:gd name="connsiteY3" fmla="*/ 781844 h 781844"/>
                <a:gd name="connsiteX0" fmla="*/ 996243 w 996243"/>
                <a:gd name="connsiteY0" fmla="*/ 1140619 h 1140619"/>
                <a:gd name="connsiteX1" fmla="*/ 0 w 996243"/>
                <a:gd name="connsiteY1" fmla="*/ 554038 h 1140619"/>
                <a:gd name="connsiteX2" fmla="*/ 597608 w 996243"/>
                <a:gd name="connsiteY2" fmla="*/ 0 h 1140619"/>
                <a:gd name="connsiteX3" fmla="*/ 996243 w 996243"/>
                <a:gd name="connsiteY3" fmla="*/ 1140619 h 1140619"/>
                <a:gd name="connsiteX0" fmla="*/ 996243 w 996243"/>
                <a:gd name="connsiteY0" fmla="*/ 1140619 h 1140619"/>
                <a:gd name="connsiteX1" fmla="*/ 0 w 996243"/>
                <a:gd name="connsiteY1" fmla="*/ 554038 h 1140619"/>
                <a:gd name="connsiteX2" fmla="*/ 597608 w 996243"/>
                <a:gd name="connsiteY2" fmla="*/ 0 h 1140619"/>
                <a:gd name="connsiteX3" fmla="*/ 787461 w 996243"/>
                <a:gd name="connsiteY3" fmla="*/ 549650 h 1140619"/>
                <a:gd name="connsiteX4" fmla="*/ 996243 w 996243"/>
                <a:gd name="connsiteY4" fmla="*/ 1140619 h 1140619"/>
                <a:gd name="connsiteX0" fmla="*/ 996243 w 1301811"/>
                <a:gd name="connsiteY0" fmla="*/ 1140619 h 1140619"/>
                <a:gd name="connsiteX1" fmla="*/ 0 w 1301811"/>
                <a:gd name="connsiteY1" fmla="*/ 554038 h 1140619"/>
                <a:gd name="connsiteX2" fmla="*/ 597608 w 1301811"/>
                <a:gd name="connsiteY2" fmla="*/ 0 h 1140619"/>
                <a:gd name="connsiteX3" fmla="*/ 1301811 w 1301811"/>
                <a:gd name="connsiteY3" fmla="*/ 435350 h 1140619"/>
                <a:gd name="connsiteX4" fmla="*/ 996243 w 1301811"/>
                <a:gd name="connsiteY4" fmla="*/ 1140619 h 1140619"/>
                <a:gd name="connsiteX0" fmla="*/ 996243 w 1301811"/>
                <a:gd name="connsiteY0" fmla="*/ 1127919 h 1127919"/>
                <a:gd name="connsiteX1" fmla="*/ 0 w 1301811"/>
                <a:gd name="connsiteY1" fmla="*/ 554038 h 1127919"/>
                <a:gd name="connsiteX2" fmla="*/ 597608 w 1301811"/>
                <a:gd name="connsiteY2" fmla="*/ 0 h 1127919"/>
                <a:gd name="connsiteX3" fmla="*/ 1301811 w 1301811"/>
                <a:gd name="connsiteY3" fmla="*/ 435350 h 1127919"/>
                <a:gd name="connsiteX4" fmla="*/ 996243 w 1301811"/>
                <a:gd name="connsiteY4" fmla="*/ 1127919 h 1127919"/>
                <a:gd name="connsiteX0" fmla="*/ 1291518 w 1301811"/>
                <a:gd name="connsiteY0" fmla="*/ 925513 h 925513"/>
                <a:gd name="connsiteX1" fmla="*/ 0 w 1301811"/>
                <a:gd name="connsiteY1" fmla="*/ 554038 h 925513"/>
                <a:gd name="connsiteX2" fmla="*/ 597608 w 1301811"/>
                <a:gd name="connsiteY2" fmla="*/ 0 h 925513"/>
                <a:gd name="connsiteX3" fmla="*/ 1301811 w 1301811"/>
                <a:gd name="connsiteY3" fmla="*/ 435350 h 925513"/>
                <a:gd name="connsiteX4" fmla="*/ 1291518 w 1301811"/>
                <a:gd name="connsiteY4" fmla="*/ 925513 h 925513"/>
                <a:gd name="connsiteX0" fmla="*/ 774787 w 785080"/>
                <a:gd name="connsiteY0" fmla="*/ 925513 h 1030288"/>
                <a:gd name="connsiteX1" fmla="*/ 0 w 785080"/>
                <a:gd name="connsiteY1" fmla="*/ 1030288 h 1030288"/>
                <a:gd name="connsiteX2" fmla="*/ 80877 w 785080"/>
                <a:gd name="connsiteY2" fmla="*/ 0 h 1030288"/>
                <a:gd name="connsiteX3" fmla="*/ 785080 w 785080"/>
                <a:gd name="connsiteY3" fmla="*/ 435350 h 1030288"/>
                <a:gd name="connsiteX4" fmla="*/ 774787 w 785080"/>
                <a:gd name="connsiteY4" fmla="*/ 925513 h 1030288"/>
                <a:gd name="connsiteX0" fmla="*/ 993947 w 1004240"/>
                <a:gd name="connsiteY0" fmla="*/ 577851 h 682626"/>
                <a:gd name="connsiteX1" fmla="*/ 219160 w 1004240"/>
                <a:gd name="connsiteY1" fmla="*/ 682626 h 682626"/>
                <a:gd name="connsiteX2" fmla="*/ 0 w 1004240"/>
                <a:gd name="connsiteY2" fmla="*/ 0 h 682626"/>
                <a:gd name="connsiteX3" fmla="*/ 1004240 w 1004240"/>
                <a:gd name="connsiteY3" fmla="*/ 87688 h 682626"/>
                <a:gd name="connsiteX4" fmla="*/ 993947 w 1004240"/>
                <a:gd name="connsiteY4" fmla="*/ 577851 h 682626"/>
                <a:gd name="connsiteX0" fmla="*/ 993947 w 993947"/>
                <a:gd name="connsiteY0" fmla="*/ 1133100 h 1237875"/>
                <a:gd name="connsiteX1" fmla="*/ 219160 w 993947"/>
                <a:gd name="connsiteY1" fmla="*/ 1237875 h 1237875"/>
                <a:gd name="connsiteX2" fmla="*/ 0 w 993947"/>
                <a:gd name="connsiteY2" fmla="*/ 555249 h 1237875"/>
                <a:gd name="connsiteX3" fmla="*/ 597046 w 993947"/>
                <a:gd name="connsiteY3" fmla="*/ 0 h 1237875"/>
                <a:gd name="connsiteX4" fmla="*/ 993947 w 993947"/>
                <a:gd name="connsiteY4" fmla="*/ 1133100 h 1237875"/>
                <a:gd name="connsiteX0" fmla="*/ 993947 w 1282846"/>
                <a:gd name="connsiteY0" fmla="*/ 690187 h 794962"/>
                <a:gd name="connsiteX1" fmla="*/ 219160 w 1282846"/>
                <a:gd name="connsiteY1" fmla="*/ 794962 h 794962"/>
                <a:gd name="connsiteX2" fmla="*/ 0 w 1282846"/>
                <a:gd name="connsiteY2" fmla="*/ 112336 h 794962"/>
                <a:gd name="connsiteX3" fmla="*/ 1282846 w 1282846"/>
                <a:gd name="connsiteY3" fmla="*/ 0 h 794962"/>
                <a:gd name="connsiteX4" fmla="*/ 993947 w 1282846"/>
                <a:gd name="connsiteY4" fmla="*/ 690187 h 794962"/>
                <a:gd name="connsiteX0" fmla="*/ 993947 w 1280465"/>
                <a:gd name="connsiteY0" fmla="*/ 678281 h 783056"/>
                <a:gd name="connsiteX1" fmla="*/ 219160 w 1280465"/>
                <a:gd name="connsiteY1" fmla="*/ 783056 h 783056"/>
                <a:gd name="connsiteX2" fmla="*/ 0 w 1280465"/>
                <a:gd name="connsiteY2" fmla="*/ 100430 h 783056"/>
                <a:gd name="connsiteX3" fmla="*/ 1280465 w 1280465"/>
                <a:gd name="connsiteY3" fmla="*/ 0 h 783056"/>
                <a:gd name="connsiteX4" fmla="*/ 993947 w 1280465"/>
                <a:gd name="connsiteY4" fmla="*/ 678281 h 783056"/>
                <a:gd name="connsiteX0" fmla="*/ 1001091 w 1287609"/>
                <a:gd name="connsiteY0" fmla="*/ 678281 h 783056"/>
                <a:gd name="connsiteX1" fmla="*/ 226304 w 1287609"/>
                <a:gd name="connsiteY1" fmla="*/ 783056 h 783056"/>
                <a:gd name="connsiteX2" fmla="*/ 0 w 1287609"/>
                <a:gd name="connsiteY2" fmla="*/ 114718 h 783056"/>
                <a:gd name="connsiteX3" fmla="*/ 1287609 w 1287609"/>
                <a:gd name="connsiteY3" fmla="*/ 0 h 783056"/>
                <a:gd name="connsiteX4" fmla="*/ 1001091 w 1287609"/>
                <a:gd name="connsiteY4" fmla="*/ 678281 h 783056"/>
                <a:gd name="connsiteX0" fmla="*/ 989184 w 1287609"/>
                <a:gd name="connsiteY0" fmla="*/ 683044 h 783056"/>
                <a:gd name="connsiteX1" fmla="*/ 226304 w 1287609"/>
                <a:gd name="connsiteY1" fmla="*/ 783056 h 783056"/>
                <a:gd name="connsiteX2" fmla="*/ 0 w 1287609"/>
                <a:gd name="connsiteY2" fmla="*/ 114718 h 783056"/>
                <a:gd name="connsiteX3" fmla="*/ 1287609 w 1287609"/>
                <a:gd name="connsiteY3" fmla="*/ 0 h 783056"/>
                <a:gd name="connsiteX4" fmla="*/ 989184 w 1287609"/>
                <a:gd name="connsiteY4" fmla="*/ 683044 h 783056"/>
                <a:gd name="connsiteX0" fmla="*/ 989184 w 1287609"/>
                <a:gd name="connsiteY0" fmla="*/ 683044 h 792581"/>
                <a:gd name="connsiteX1" fmla="*/ 226304 w 1287609"/>
                <a:gd name="connsiteY1" fmla="*/ 792581 h 792581"/>
                <a:gd name="connsiteX2" fmla="*/ 0 w 1287609"/>
                <a:gd name="connsiteY2" fmla="*/ 114718 h 792581"/>
                <a:gd name="connsiteX3" fmla="*/ 1287609 w 1287609"/>
                <a:gd name="connsiteY3" fmla="*/ 0 h 792581"/>
                <a:gd name="connsiteX4" fmla="*/ 989184 w 1287609"/>
                <a:gd name="connsiteY4" fmla="*/ 683044 h 792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7609" h="792581">
                  <a:moveTo>
                    <a:pt x="989184" y="683044"/>
                  </a:moveTo>
                  <a:lnTo>
                    <a:pt x="226304" y="792581"/>
                  </a:lnTo>
                  <a:lnTo>
                    <a:pt x="0" y="114718"/>
                  </a:lnTo>
                  <a:lnTo>
                    <a:pt x="1287609" y="0"/>
                  </a:lnTo>
                  <a:lnTo>
                    <a:pt x="989184" y="683044"/>
                  </a:lnTo>
                  <a:close/>
                </a:path>
              </a:pathLst>
            </a:custGeom>
            <a:solidFill>
              <a:schemeClr val="accent4">
                <a:lumMod val="75000"/>
                <a:alpha val="50000"/>
              </a:schemeClr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triangles 7.2"/>
            <p:cNvSpPr/>
            <p:nvPr/>
          </p:nvSpPr>
          <p:spPr>
            <a:xfrm>
              <a:off x="6015335" y="3916864"/>
              <a:ext cx="981783" cy="906537"/>
            </a:xfrm>
            <a:custGeom>
              <a:avLst/>
              <a:gdLst>
                <a:gd name="connsiteX0" fmla="*/ 0 w 917402"/>
                <a:gd name="connsiteY0" fmla="*/ 762000 h 762000"/>
                <a:gd name="connsiteX1" fmla="*/ 458701 w 917402"/>
                <a:gd name="connsiteY1" fmla="*/ 0 h 762000"/>
                <a:gd name="connsiteX2" fmla="*/ 917402 w 917402"/>
                <a:gd name="connsiteY2" fmla="*/ 762000 h 762000"/>
                <a:gd name="connsiteX3" fmla="*/ 0 w 917402"/>
                <a:gd name="connsiteY3" fmla="*/ 762000 h 762000"/>
                <a:gd name="connsiteX0" fmla="*/ 0 w 917402"/>
                <a:gd name="connsiteY0" fmla="*/ 795337 h 795337"/>
                <a:gd name="connsiteX1" fmla="*/ 658726 w 917402"/>
                <a:gd name="connsiteY1" fmla="*/ 0 h 795337"/>
                <a:gd name="connsiteX2" fmla="*/ 917402 w 917402"/>
                <a:gd name="connsiteY2" fmla="*/ 795337 h 795337"/>
                <a:gd name="connsiteX3" fmla="*/ 0 w 917402"/>
                <a:gd name="connsiteY3" fmla="*/ 795337 h 795337"/>
                <a:gd name="connsiteX0" fmla="*/ 286631 w 1204033"/>
                <a:gd name="connsiteY0" fmla="*/ 726280 h 726280"/>
                <a:gd name="connsiteX1" fmla="*/ 0 w 1204033"/>
                <a:gd name="connsiteY1" fmla="*/ 0 h 726280"/>
                <a:gd name="connsiteX2" fmla="*/ 1204033 w 1204033"/>
                <a:gd name="connsiteY2" fmla="*/ 726280 h 726280"/>
                <a:gd name="connsiteX3" fmla="*/ 286631 w 1204033"/>
                <a:gd name="connsiteY3" fmla="*/ 726280 h 726280"/>
                <a:gd name="connsiteX0" fmla="*/ 286631 w 765883"/>
                <a:gd name="connsiteY0" fmla="*/ 847725 h 847725"/>
                <a:gd name="connsiteX1" fmla="*/ 0 w 765883"/>
                <a:gd name="connsiteY1" fmla="*/ 121445 h 847725"/>
                <a:gd name="connsiteX2" fmla="*/ 765883 w 765883"/>
                <a:gd name="connsiteY2" fmla="*/ 0 h 847725"/>
                <a:gd name="connsiteX3" fmla="*/ 286631 w 765883"/>
                <a:gd name="connsiteY3" fmla="*/ 847725 h 847725"/>
                <a:gd name="connsiteX0" fmla="*/ 136612 w 765883"/>
                <a:gd name="connsiteY0" fmla="*/ 1095375 h 1095375"/>
                <a:gd name="connsiteX1" fmla="*/ 0 w 765883"/>
                <a:gd name="connsiteY1" fmla="*/ 121445 h 1095375"/>
                <a:gd name="connsiteX2" fmla="*/ 765883 w 765883"/>
                <a:gd name="connsiteY2" fmla="*/ 0 h 1095375"/>
                <a:gd name="connsiteX3" fmla="*/ 136612 w 765883"/>
                <a:gd name="connsiteY3" fmla="*/ 1095375 h 1095375"/>
                <a:gd name="connsiteX0" fmla="*/ 229481 w 858752"/>
                <a:gd name="connsiteY0" fmla="*/ 1095375 h 1095375"/>
                <a:gd name="connsiteX1" fmla="*/ 0 w 858752"/>
                <a:gd name="connsiteY1" fmla="*/ 411957 h 1095375"/>
                <a:gd name="connsiteX2" fmla="*/ 858752 w 858752"/>
                <a:gd name="connsiteY2" fmla="*/ 0 h 1095375"/>
                <a:gd name="connsiteX3" fmla="*/ 229481 w 858752"/>
                <a:gd name="connsiteY3" fmla="*/ 1095375 h 1095375"/>
                <a:gd name="connsiteX0" fmla="*/ 229481 w 601577"/>
                <a:gd name="connsiteY0" fmla="*/ 1257300 h 1257300"/>
                <a:gd name="connsiteX1" fmla="*/ 0 w 601577"/>
                <a:gd name="connsiteY1" fmla="*/ 573882 h 1257300"/>
                <a:gd name="connsiteX2" fmla="*/ 601577 w 601577"/>
                <a:gd name="connsiteY2" fmla="*/ 0 h 1257300"/>
                <a:gd name="connsiteX3" fmla="*/ 229481 w 601577"/>
                <a:gd name="connsiteY3" fmla="*/ 1257300 h 1257300"/>
                <a:gd name="connsiteX0" fmla="*/ 365212 w 737308"/>
                <a:gd name="connsiteY0" fmla="*/ 1257300 h 1257300"/>
                <a:gd name="connsiteX1" fmla="*/ 0 w 737308"/>
                <a:gd name="connsiteY1" fmla="*/ 997744 h 1257300"/>
                <a:gd name="connsiteX2" fmla="*/ 737308 w 737308"/>
                <a:gd name="connsiteY2" fmla="*/ 0 h 1257300"/>
                <a:gd name="connsiteX3" fmla="*/ 365212 w 737308"/>
                <a:gd name="connsiteY3" fmla="*/ 1257300 h 1257300"/>
                <a:gd name="connsiteX0" fmla="*/ 881943 w 881943"/>
                <a:gd name="connsiteY0" fmla="*/ 1047750 h 1047750"/>
                <a:gd name="connsiteX1" fmla="*/ 0 w 881943"/>
                <a:gd name="connsiteY1" fmla="*/ 997744 h 1047750"/>
                <a:gd name="connsiteX2" fmla="*/ 737308 w 881943"/>
                <a:gd name="connsiteY2" fmla="*/ 0 h 1047750"/>
                <a:gd name="connsiteX3" fmla="*/ 881943 w 881943"/>
                <a:gd name="connsiteY3" fmla="*/ 1047750 h 1047750"/>
                <a:gd name="connsiteX0" fmla="*/ 881943 w 881943"/>
                <a:gd name="connsiteY0" fmla="*/ 797719 h 797719"/>
                <a:gd name="connsiteX1" fmla="*/ 0 w 881943"/>
                <a:gd name="connsiteY1" fmla="*/ 747713 h 797719"/>
                <a:gd name="connsiteX2" fmla="*/ 642058 w 881943"/>
                <a:gd name="connsiteY2" fmla="*/ 0 h 797719"/>
                <a:gd name="connsiteX3" fmla="*/ 881943 w 881943"/>
                <a:gd name="connsiteY3" fmla="*/ 797719 h 797719"/>
                <a:gd name="connsiteX0" fmla="*/ 834318 w 834318"/>
                <a:gd name="connsiteY0" fmla="*/ 950119 h 950119"/>
                <a:gd name="connsiteX1" fmla="*/ 0 w 834318"/>
                <a:gd name="connsiteY1" fmla="*/ 747713 h 950119"/>
                <a:gd name="connsiteX2" fmla="*/ 642058 w 834318"/>
                <a:gd name="connsiteY2" fmla="*/ 0 h 950119"/>
                <a:gd name="connsiteX3" fmla="*/ 834318 w 834318"/>
                <a:gd name="connsiteY3" fmla="*/ 950119 h 950119"/>
                <a:gd name="connsiteX0" fmla="*/ 834318 w 834318"/>
                <a:gd name="connsiteY0" fmla="*/ 372269 h 372269"/>
                <a:gd name="connsiteX1" fmla="*/ 0 w 834318"/>
                <a:gd name="connsiteY1" fmla="*/ 169863 h 372269"/>
                <a:gd name="connsiteX2" fmla="*/ 775408 w 834318"/>
                <a:gd name="connsiteY2" fmla="*/ 0 h 372269"/>
                <a:gd name="connsiteX3" fmla="*/ 834318 w 834318"/>
                <a:gd name="connsiteY3" fmla="*/ 372269 h 372269"/>
                <a:gd name="connsiteX0" fmla="*/ 843843 w 843843"/>
                <a:gd name="connsiteY0" fmla="*/ 372269 h 372269"/>
                <a:gd name="connsiteX1" fmla="*/ 0 w 843843"/>
                <a:gd name="connsiteY1" fmla="*/ 138113 h 372269"/>
                <a:gd name="connsiteX2" fmla="*/ 784933 w 843843"/>
                <a:gd name="connsiteY2" fmla="*/ 0 h 372269"/>
                <a:gd name="connsiteX3" fmla="*/ 843843 w 843843"/>
                <a:gd name="connsiteY3" fmla="*/ 372269 h 372269"/>
                <a:gd name="connsiteX0" fmla="*/ 843843 w 956383"/>
                <a:gd name="connsiteY0" fmla="*/ 572294 h 572294"/>
                <a:gd name="connsiteX1" fmla="*/ 0 w 956383"/>
                <a:gd name="connsiteY1" fmla="*/ 338138 h 572294"/>
                <a:gd name="connsiteX2" fmla="*/ 956383 w 956383"/>
                <a:gd name="connsiteY2" fmla="*/ 0 h 572294"/>
                <a:gd name="connsiteX3" fmla="*/ 843843 w 956383"/>
                <a:gd name="connsiteY3" fmla="*/ 572294 h 572294"/>
                <a:gd name="connsiteX0" fmla="*/ 853368 w 956383"/>
                <a:gd name="connsiteY0" fmla="*/ 864394 h 864394"/>
                <a:gd name="connsiteX1" fmla="*/ 0 w 956383"/>
                <a:gd name="connsiteY1" fmla="*/ 338138 h 864394"/>
                <a:gd name="connsiteX2" fmla="*/ 956383 w 956383"/>
                <a:gd name="connsiteY2" fmla="*/ 0 h 864394"/>
                <a:gd name="connsiteX3" fmla="*/ 853368 w 956383"/>
                <a:gd name="connsiteY3" fmla="*/ 864394 h 864394"/>
                <a:gd name="connsiteX0" fmla="*/ 885118 w 988133"/>
                <a:gd name="connsiteY0" fmla="*/ 864394 h 864394"/>
                <a:gd name="connsiteX1" fmla="*/ 0 w 988133"/>
                <a:gd name="connsiteY1" fmla="*/ 849313 h 864394"/>
                <a:gd name="connsiteX2" fmla="*/ 988133 w 988133"/>
                <a:gd name="connsiteY2" fmla="*/ 0 h 864394"/>
                <a:gd name="connsiteX3" fmla="*/ 885118 w 988133"/>
                <a:gd name="connsiteY3" fmla="*/ 864394 h 864394"/>
                <a:gd name="connsiteX0" fmla="*/ 885118 w 988133"/>
                <a:gd name="connsiteY0" fmla="*/ 864394 h 864394"/>
                <a:gd name="connsiteX1" fmla="*/ 0 w 988133"/>
                <a:gd name="connsiteY1" fmla="*/ 849313 h 864394"/>
                <a:gd name="connsiteX2" fmla="*/ 454842 w 988133"/>
                <a:gd name="connsiteY2" fmla="*/ 465857 h 864394"/>
                <a:gd name="connsiteX3" fmla="*/ 988133 w 988133"/>
                <a:gd name="connsiteY3" fmla="*/ 0 h 864394"/>
                <a:gd name="connsiteX4" fmla="*/ 885118 w 988133"/>
                <a:gd name="connsiteY4" fmla="*/ 864394 h 864394"/>
                <a:gd name="connsiteX0" fmla="*/ 885118 w 988133"/>
                <a:gd name="connsiteY0" fmla="*/ 906537 h 906537"/>
                <a:gd name="connsiteX1" fmla="*/ 0 w 988133"/>
                <a:gd name="connsiteY1" fmla="*/ 891456 h 906537"/>
                <a:gd name="connsiteX2" fmla="*/ 118292 w 988133"/>
                <a:gd name="connsiteY2" fmla="*/ 0 h 906537"/>
                <a:gd name="connsiteX3" fmla="*/ 988133 w 988133"/>
                <a:gd name="connsiteY3" fmla="*/ 42143 h 906537"/>
                <a:gd name="connsiteX4" fmla="*/ 885118 w 988133"/>
                <a:gd name="connsiteY4" fmla="*/ 906537 h 906537"/>
                <a:gd name="connsiteX0" fmla="*/ 885118 w 981783"/>
                <a:gd name="connsiteY0" fmla="*/ 906537 h 906537"/>
                <a:gd name="connsiteX1" fmla="*/ 0 w 981783"/>
                <a:gd name="connsiteY1" fmla="*/ 891456 h 906537"/>
                <a:gd name="connsiteX2" fmla="*/ 118292 w 981783"/>
                <a:gd name="connsiteY2" fmla="*/ 0 h 906537"/>
                <a:gd name="connsiteX3" fmla="*/ 981783 w 981783"/>
                <a:gd name="connsiteY3" fmla="*/ 38968 h 906537"/>
                <a:gd name="connsiteX4" fmla="*/ 885118 w 981783"/>
                <a:gd name="connsiteY4" fmla="*/ 906537 h 906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1783" h="906537">
                  <a:moveTo>
                    <a:pt x="885118" y="906537"/>
                  </a:moveTo>
                  <a:lnTo>
                    <a:pt x="0" y="891456"/>
                  </a:lnTo>
                  <a:lnTo>
                    <a:pt x="118292" y="0"/>
                  </a:lnTo>
                  <a:lnTo>
                    <a:pt x="981783" y="38968"/>
                  </a:lnTo>
                  <a:lnTo>
                    <a:pt x="885118" y="906537"/>
                  </a:lnTo>
                  <a:close/>
                </a:path>
              </a:pathLst>
            </a:custGeom>
            <a:solidFill>
              <a:schemeClr val="accent4">
                <a:lumMod val="75000"/>
                <a:alpha val="50000"/>
              </a:schemeClr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triangles 7.1"/>
            <p:cNvSpPr/>
            <p:nvPr/>
          </p:nvSpPr>
          <p:spPr>
            <a:xfrm>
              <a:off x="2208468" y="1997143"/>
              <a:ext cx="1301811" cy="1127919"/>
            </a:xfrm>
            <a:custGeom>
              <a:avLst/>
              <a:gdLst>
                <a:gd name="connsiteX0" fmla="*/ 0 w 917402"/>
                <a:gd name="connsiteY0" fmla="*/ 762000 h 762000"/>
                <a:gd name="connsiteX1" fmla="*/ 458701 w 917402"/>
                <a:gd name="connsiteY1" fmla="*/ 0 h 762000"/>
                <a:gd name="connsiteX2" fmla="*/ 917402 w 917402"/>
                <a:gd name="connsiteY2" fmla="*/ 762000 h 762000"/>
                <a:gd name="connsiteX3" fmla="*/ 0 w 917402"/>
                <a:gd name="connsiteY3" fmla="*/ 762000 h 762000"/>
                <a:gd name="connsiteX0" fmla="*/ 0 w 917402"/>
                <a:gd name="connsiteY0" fmla="*/ 795337 h 795337"/>
                <a:gd name="connsiteX1" fmla="*/ 658726 w 917402"/>
                <a:gd name="connsiteY1" fmla="*/ 0 h 795337"/>
                <a:gd name="connsiteX2" fmla="*/ 917402 w 917402"/>
                <a:gd name="connsiteY2" fmla="*/ 795337 h 795337"/>
                <a:gd name="connsiteX3" fmla="*/ 0 w 917402"/>
                <a:gd name="connsiteY3" fmla="*/ 795337 h 795337"/>
                <a:gd name="connsiteX0" fmla="*/ 286631 w 1204033"/>
                <a:gd name="connsiteY0" fmla="*/ 726280 h 726280"/>
                <a:gd name="connsiteX1" fmla="*/ 0 w 1204033"/>
                <a:gd name="connsiteY1" fmla="*/ 0 h 726280"/>
                <a:gd name="connsiteX2" fmla="*/ 1204033 w 1204033"/>
                <a:gd name="connsiteY2" fmla="*/ 726280 h 726280"/>
                <a:gd name="connsiteX3" fmla="*/ 286631 w 1204033"/>
                <a:gd name="connsiteY3" fmla="*/ 726280 h 726280"/>
                <a:gd name="connsiteX0" fmla="*/ 286631 w 765883"/>
                <a:gd name="connsiteY0" fmla="*/ 847725 h 847725"/>
                <a:gd name="connsiteX1" fmla="*/ 0 w 765883"/>
                <a:gd name="connsiteY1" fmla="*/ 121445 h 847725"/>
                <a:gd name="connsiteX2" fmla="*/ 765883 w 765883"/>
                <a:gd name="connsiteY2" fmla="*/ 0 h 847725"/>
                <a:gd name="connsiteX3" fmla="*/ 286631 w 765883"/>
                <a:gd name="connsiteY3" fmla="*/ 847725 h 847725"/>
                <a:gd name="connsiteX0" fmla="*/ 136612 w 765883"/>
                <a:gd name="connsiteY0" fmla="*/ 1095375 h 1095375"/>
                <a:gd name="connsiteX1" fmla="*/ 0 w 765883"/>
                <a:gd name="connsiteY1" fmla="*/ 121445 h 1095375"/>
                <a:gd name="connsiteX2" fmla="*/ 765883 w 765883"/>
                <a:gd name="connsiteY2" fmla="*/ 0 h 1095375"/>
                <a:gd name="connsiteX3" fmla="*/ 136612 w 765883"/>
                <a:gd name="connsiteY3" fmla="*/ 1095375 h 1095375"/>
                <a:gd name="connsiteX0" fmla="*/ 229481 w 858752"/>
                <a:gd name="connsiteY0" fmla="*/ 1095375 h 1095375"/>
                <a:gd name="connsiteX1" fmla="*/ 0 w 858752"/>
                <a:gd name="connsiteY1" fmla="*/ 411957 h 1095375"/>
                <a:gd name="connsiteX2" fmla="*/ 858752 w 858752"/>
                <a:gd name="connsiteY2" fmla="*/ 0 h 1095375"/>
                <a:gd name="connsiteX3" fmla="*/ 229481 w 858752"/>
                <a:gd name="connsiteY3" fmla="*/ 1095375 h 1095375"/>
                <a:gd name="connsiteX0" fmla="*/ 229481 w 601577"/>
                <a:gd name="connsiteY0" fmla="*/ 1257300 h 1257300"/>
                <a:gd name="connsiteX1" fmla="*/ 0 w 601577"/>
                <a:gd name="connsiteY1" fmla="*/ 573882 h 1257300"/>
                <a:gd name="connsiteX2" fmla="*/ 601577 w 601577"/>
                <a:gd name="connsiteY2" fmla="*/ 0 h 1257300"/>
                <a:gd name="connsiteX3" fmla="*/ 229481 w 601577"/>
                <a:gd name="connsiteY3" fmla="*/ 1257300 h 1257300"/>
                <a:gd name="connsiteX0" fmla="*/ 365212 w 737308"/>
                <a:gd name="connsiteY0" fmla="*/ 1257300 h 1257300"/>
                <a:gd name="connsiteX1" fmla="*/ 0 w 737308"/>
                <a:gd name="connsiteY1" fmla="*/ 997744 h 1257300"/>
                <a:gd name="connsiteX2" fmla="*/ 737308 w 737308"/>
                <a:gd name="connsiteY2" fmla="*/ 0 h 1257300"/>
                <a:gd name="connsiteX3" fmla="*/ 365212 w 737308"/>
                <a:gd name="connsiteY3" fmla="*/ 1257300 h 1257300"/>
                <a:gd name="connsiteX0" fmla="*/ 881943 w 881943"/>
                <a:gd name="connsiteY0" fmla="*/ 1047750 h 1047750"/>
                <a:gd name="connsiteX1" fmla="*/ 0 w 881943"/>
                <a:gd name="connsiteY1" fmla="*/ 997744 h 1047750"/>
                <a:gd name="connsiteX2" fmla="*/ 737308 w 881943"/>
                <a:gd name="connsiteY2" fmla="*/ 0 h 1047750"/>
                <a:gd name="connsiteX3" fmla="*/ 881943 w 881943"/>
                <a:gd name="connsiteY3" fmla="*/ 1047750 h 1047750"/>
                <a:gd name="connsiteX0" fmla="*/ 881943 w 881943"/>
                <a:gd name="connsiteY0" fmla="*/ 797719 h 797719"/>
                <a:gd name="connsiteX1" fmla="*/ 0 w 881943"/>
                <a:gd name="connsiteY1" fmla="*/ 747713 h 797719"/>
                <a:gd name="connsiteX2" fmla="*/ 642058 w 881943"/>
                <a:gd name="connsiteY2" fmla="*/ 0 h 797719"/>
                <a:gd name="connsiteX3" fmla="*/ 881943 w 881943"/>
                <a:gd name="connsiteY3" fmla="*/ 797719 h 797719"/>
                <a:gd name="connsiteX0" fmla="*/ 834318 w 834318"/>
                <a:gd name="connsiteY0" fmla="*/ 950119 h 950119"/>
                <a:gd name="connsiteX1" fmla="*/ 0 w 834318"/>
                <a:gd name="connsiteY1" fmla="*/ 747713 h 950119"/>
                <a:gd name="connsiteX2" fmla="*/ 642058 w 834318"/>
                <a:gd name="connsiteY2" fmla="*/ 0 h 950119"/>
                <a:gd name="connsiteX3" fmla="*/ 834318 w 834318"/>
                <a:gd name="connsiteY3" fmla="*/ 950119 h 950119"/>
                <a:gd name="connsiteX0" fmla="*/ 834318 w 834318"/>
                <a:gd name="connsiteY0" fmla="*/ 372269 h 372269"/>
                <a:gd name="connsiteX1" fmla="*/ 0 w 834318"/>
                <a:gd name="connsiteY1" fmla="*/ 169863 h 372269"/>
                <a:gd name="connsiteX2" fmla="*/ 775408 w 834318"/>
                <a:gd name="connsiteY2" fmla="*/ 0 h 372269"/>
                <a:gd name="connsiteX3" fmla="*/ 834318 w 834318"/>
                <a:gd name="connsiteY3" fmla="*/ 372269 h 372269"/>
                <a:gd name="connsiteX0" fmla="*/ 843843 w 843843"/>
                <a:gd name="connsiteY0" fmla="*/ 372269 h 372269"/>
                <a:gd name="connsiteX1" fmla="*/ 0 w 843843"/>
                <a:gd name="connsiteY1" fmla="*/ 138113 h 372269"/>
                <a:gd name="connsiteX2" fmla="*/ 784933 w 843843"/>
                <a:gd name="connsiteY2" fmla="*/ 0 h 372269"/>
                <a:gd name="connsiteX3" fmla="*/ 843843 w 843843"/>
                <a:gd name="connsiteY3" fmla="*/ 372269 h 372269"/>
                <a:gd name="connsiteX0" fmla="*/ 929568 w 929568"/>
                <a:gd name="connsiteY0" fmla="*/ 781844 h 781844"/>
                <a:gd name="connsiteX1" fmla="*/ 0 w 929568"/>
                <a:gd name="connsiteY1" fmla="*/ 138113 h 781844"/>
                <a:gd name="connsiteX2" fmla="*/ 784933 w 929568"/>
                <a:gd name="connsiteY2" fmla="*/ 0 h 781844"/>
                <a:gd name="connsiteX3" fmla="*/ 929568 w 929568"/>
                <a:gd name="connsiteY3" fmla="*/ 781844 h 781844"/>
                <a:gd name="connsiteX0" fmla="*/ 996243 w 996243"/>
                <a:gd name="connsiteY0" fmla="*/ 781844 h 781844"/>
                <a:gd name="connsiteX1" fmla="*/ 0 w 996243"/>
                <a:gd name="connsiteY1" fmla="*/ 195263 h 781844"/>
                <a:gd name="connsiteX2" fmla="*/ 851608 w 996243"/>
                <a:gd name="connsiteY2" fmla="*/ 0 h 781844"/>
                <a:gd name="connsiteX3" fmla="*/ 996243 w 996243"/>
                <a:gd name="connsiteY3" fmla="*/ 781844 h 781844"/>
                <a:gd name="connsiteX0" fmla="*/ 996243 w 996243"/>
                <a:gd name="connsiteY0" fmla="*/ 1140619 h 1140619"/>
                <a:gd name="connsiteX1" fmla="*/ 0 w 996243"/>
                <a:gd name="connsiteY1" fmla="*/ 554038 h 1140619"/>
                <a:gd name="connsiteX2" fmla="*/ 597608 w 996243"/>
                <a:gd name="connsiteY2" fmla="*/ 0 h 1140619"/>
                <a:gd name="connsiteX3" fmla="*/ 996243 w 996243"/>
                <a:gd name="connsiteY3" fmla="*/ 1140619 h 1140619"/>
                <a:gd name="connsiteX0" fmla="*/ 996243 w 996243"/>
                <a:gd name="connsiteY0" fmla="*/ 1140619 h 1140619"/>
                <a:gd name="connsiteX1" fmla="*/ 0 w 996243"/>
                <a:gd name="connsiteY1" fmla="*/ 554038 h 1140619"/>
                <a:gd name="connsiteX2" fmla="*/ 597608 w 996243"/>
                <a:gd name="connsiteY2" fmla="*/ 0 h 1140619"/>
                <a:gd name="connsiteX3" fmla="*/ 787461 w 996243"/>
                <a:gd name="connsiteY3" fmla="*/ 549650 h 1140619"/>
                <a:gd name="connsiteX4" fmla="*/ 996243 w 996243"/>
                <a:gd name="connsiteY4" fmla="*/ 1140619 h 1140619"/>
                <a:gd name="connsiteX0" fmla="*/ 996243 w 1301811"/>
                <a:gd name="connsiteY0" fmla="*/ 1140619 h 1140619"/>
                <a:gd name="connsiteX1" fmla="*/ 0 w 1301811"/>
                <a:gd name="connsiteY1" fmla="*/ 554038 h 1140619"/>
                <a:gd name="connsiteX2" fmla="*/ 597608 w 1301811"/>
                <a:gd name="connsiteY2" fmla="*/ 0 h 1140619"/>
                <a:gd name="connsiteX3" fmla="*/ 1301811 w 1301811"/>
                <a:gd name="connsiteY3" fmla="*/ 435350 h 1140619"/>
                <a:gd name="connsiteX4" fmla="*/ 996243 w 1301811"/>
                <a:gd name="connsiteY4" fmla="*/ 1140619 h 1140619"/>
                <a:gd name="connsiteX0" fmla="*/ 996243 w 1301811"/>
                <a:gd name="connsiteY0" fmla="*/ 1127919 h 1127919"/>
                <a:gd name="connsiteX1" fmla="*/ 0 w 1301811"/>
                <a:gd name="connsiteY1" fmla="*/ 554038 h 1127919"/>
                <a:gd name="connsiteX2" fmla="*/ 597608 w 1301811"/>
                <a:gd name="connsiteY2" fmla="*/ 0 h 1127919"/>
                <a:gd name="connsiteX3" fmla="*/ 1301811 w 1301811"/>
                <a:gd name="connsiteY3" fmla="*/ 435350 h 1127919"/>
                <a:gd name="connsiteX4" fmla="*/ 996243 w 1301811"/>
                <a:gd name="connsiteY4" fmla="*/ 1127919 h 1127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1811" h="1127919">
                  <a:moveTo>
                    <a:pt x="996243" y="1127919"/>
                  </a:moveTo>
                  <a:lnTo>
                    <a:pt x="0" y="554038"/>
                  </a:lnTo>
                  <a:lnTo>
                    <a:pt x="597608" y="0"/>
                  </a:lnTo>
                  <a:lnTo>
                    <a:pt x="1301811" y="435350"/>
                  </a:lnTo>
                  <a:lnTo>
                    <a:pt x="996243" y="1127919"/>
                  </a:lnTo>
                  <a:close/>
                </a:path>
              </a:pathLst>
            </a:custGeom>
            <a:solidFill>
              <a:schemeClr val="accent4">
                <a:lumMod val="75000"/>
                <a:alpha val="50000"/>
              </a:schemeClr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riangles 7.1"/>
            <p:cNvSpPr/>
            <p:nvPr/>
          </p:nvSpPr>
          <p:spPr>
            <a:xfrm>
              <a:off x="2210560" y="1998462"/>
              <a:ext cx="993947" cy="1237875"/>
            </a:xfrm>
            <a:custGeom>
              <a:avLst/>
              <a:gdLst>
                <a:gd name="connsiteX0" fmla="*/ 0 w 917402"/>
                <a:gd name="connsiteY0" fmla="*/ 762000 h 762000"/>
                <a:gd name="connsiteX1" fmla="*/ 458701 w 917402"/>
                <a:gd name="connsiteY1" fmla="*/ 0 h 762000"/>
                <a:gd name="connsiteX2" fmla="*/ 917402 w 917402"/>
                <a:gd name="connsiteY2" fmla="*/ 762000 h 762000"/>
                <a:gd name="connsiteX3" fmla="*/ 0 w 917402"/>
                <a:gd name="connsiteY3" fmla="*/ 762000 h 762000"/>
                <a:gd name="connsiteX0" fmla="*/ 0 w 917402"/>
                <a:gd name="connsiteY0" fmla="*/ 795337 h 795337"/>
                <a:gd name="connsiteX1" fmla="*/ 658726 w 917402"/>
                <a:gd name="connsiteY1" fmla="*/ 0 h 795337"/>
                <a:gd name="connsiteX2" fmla="*/ 917402 w 917402"/>
                <a:gd name="connsiteY2" fmla="*/ 795337 h 795337"/>
                <a:gd name="connsiteX3" fmla="*/ 0 w 917402"/>
                <a:gd name="connsiteY3" fmla="*/ 795337 h 795337"/>
                <a:gd name="connsiteX0" fmla="*/ 286631 w 1204033"/>
                <a:gd name="connsiteY0" fmla="*/ 726280 h 726280"/>
                <a:gd name="connsiteX1" fmla="*/ 0 w 1204033"/>
                <a:gd name="connsiteY1" fmla="*/ 0 h 726280"/>
                <a:gd name="connsiteX2" fmla="*/ 1204033 w 1204033"/>
                <a:gd name="connsiteY2" fmla="*/ 726280 h 726280"/>
                <a:gd name="connsiteX3" fmla="*/ 286631 w 1204033"/>
                <a:gd name="connsiteY3" fmla="*/ 726280 h 726280"/>
                <a:gd name="connsiteX0" fmla="*/ 286631 w 765883"/>
                <a:gd name="connsiteY0" fmla="*/ 847725 h 847725"/>
                <a:gd name="connsiteX1" fmla="*/ 0 w 765883"/>
                <a:gd name="connsiteY1" fmla="*/ 121445 h 847725"/>
                <a:gd name="connsiteX2" fmla="*/ 765883 w 765883"/>
                <a:gd name="connsiteY2" fmla="*/ 0 h 847725"/>
                <a:gd name="connsiteX3" fmla="*/ 286631 w 765883"/>
                <a:gd name="connsiteY3" fmla="*/ 847725 h 847725"/>
                <a:gd name="connsiteX0" fmla="*/ 136612 w 765883"/>
                <a:gd name="connsiteY0" fmla="*/ 1095375 h 1095375"/>
                <a:gd name="connsiteX1" fmla="*/ 0 w 765883"/>
                <a:gd name="connsiteY1" fmla="*/ 121445 h 1095375"/>
                <a:gd name="connsiteX2" fmla="*/ 765883 w 765883"/>
                <a:gd name="connsiteY2" fmla="*/ 0 h 1095375"/>
                <a:gd name="connsiteX3" fmla="*/ 136612 w 765883"/>
                <a:gd name="connsiteY3" fmla="*/ 1095375 h 1095375"/>
                <a:gd name="connsiteX0" fmla="*/ 229481 w 858752"/>
                <a:gd name="connsiteY0" fmla="*/ 1095375 h 1095375"/>
                <a:gd name="connsiteX1" fmla="*/ 0 w 858752"/>
                <a:gd name="connsiteY1" fmla="*/ 411957 h 1095375"/>
                <a:gd name="connsiteX2" fmla="*/ 858752 w 858752"/>
                <a:gd name="connsiteY2" fmla="*/ 0 h 1095375"/>
                <a:gd name="connsiteX3" fmla="*/ 229481 w 858752"/>
                <a:gd name="connsiteY3" fmla="*/ 1095375 h 1095375"/>
                <a:gd name="connsiteX0" fmla="*/ 229481 w 601577"/>
                <a:gd name="connsiteY0" fmla="*/ 1257300 h 1257300"/>
                <a:gd name="connsiteX1" fmla="*/ 0 w 601577"/>
                <a:gd name="connsiteY1" fmla="*/ 573882 h 1257300"/>
                <a:gd name="connsiteX2" fmla="*/ 601577 w 601577"/>
                <a:gd name="connsiteY2" fmla="*/ 0 h 1257300"/>
                <a:gd name="connsiteX3" fmla="*/ 229481 w 601577"/>
                <a:gd name="connsiteY3" fmla="*/ 1257300 h 1257300"/>
                <a:gd name="connsiteX0" fmla="*/ 365212 w 737308"/>
                <a:gd name="connsiteY0" fmla="*/ 1257300 h 1257300"/>
                <a:gd name="connsiteX1" fmla="*/ 0 w 737308"/>
                <a:gd name="connsiteY1" fmla="*/ 997744 h 1257300"/>
                <a:gd name="connsiteX2" fmla="*/ 737308 w 737308"/>
                <a:gd name="connsiteY2" fmla="*/ 0 h 1257300"/>
                <a:gd name="connsiteX3" fmla="*/ 365212 w 737308"/>
                <a:gd name="connsiteY3" fmla="*/ 1257300 h 1257300"/>
                <a:gd name="connsiteX0" fmla="*/ 881943 w 881943"/>
                <a:gd name="connsiteY0" fmla="*/ 1047750 h 1047750"/>
                <a:gd name="connsiteX1" fmla="*/ 0 w 881943"/>
                <a:gd name="connsiteY1" fmla="*/ 997744 h 1047750"/>
                <a:gd name="connsiteX2" fmla="*/ 737308 w 881943"/>
                <a:gd name="connsiteY2" fmla="*/ 0 h 1047750"/>
                <a:gd name="connsiteX3" fmla="*/ 881943 w 881943"/>
                <a:gd name="connsiteY3" fmla="*/ 1047750 h 1047750"/>
                <a:gd name="connsiteX0" fmla="*/ 881943 w 881943"/>
                <a:gd name="connsiteY0" fmla="*/ 797719 h 797719"/>
                <a:gd name="connsiteX1" fmla="*/ 0 w 881943"/>
                <a:gd name="connsiteY1" fmla="*/ 747713 h 797719"/>
                <a:gd name="connsiteX2" fmla="*/ 642058 w 881943"/>
                <a:gd name="connsiteY2" fmla="*/ 0 h 797719"/>
                <a:gd name="connsiteX3" fmla="*/ 881943 w 881943"/>
                <a:gd name="connsiteY3" fmla="*/ 797719 h 797719"/>
                <a:gd name="connsiteX0" fmla="*/ 834318 w 834318"/>
                <a:gd name="connsiteY0" fmla="*/ 950119 h 950119"/>
                <a:gd name="connsiteX1" fmla="*/ 0 w 834318"/>
                <a:gd name="connsiteY1" fmla="*/ 747713 h 950119"/>
                <a:gd name="connsiteX2" fmla="*/ 642058 w 834318"/>
                <a:gd name="connsiteY2" fmla="*/ 0 h 950119"/>
                <a:gd name="connsiteX3" fmla="*/ 834318 w 834318"/>
                <a:gd name="connsiteY3" fmla="*/ 950119 h 950119"/>
                <a:gd name="connsiteX0" fmla="*/ 834318 w 834318"/>
                <a:gd name="connsiteY0" fmla="*/ 372269 h 372269"/>
                <a:gd name="connsiteX1" fmla="*/ 0 w 834318"/>
                <a:gd name="connsiteY1" fmla="*/ 169863 h 372269"/>
                <a:gd name="connsiteX2" fmla="*/ 775408 w 834318"/>
                <a:gd name="connsiteY2" fmla="*/ 0 h 372269"/>
                <a:gd name="connsiteX3" fmla="*/ 834318 w 834318"/>
                <a:gd name="connsiteY3" fmla="*/ 372269 h 372269"/>
                <a:gd name="connsiteX0" fmla="*/ 843843 w 843843"/>
                <a:gd name="connsiteY0" fmla="*/ 372269 h 372269"/>
                <a:gd name="connsiteX1" fmla="*/ 0 w 843843"/>
                <a:gd name="connsiteY1" fmla="*/ 138113 h 372269"/>
                <a:gd name="connsiteX2" fmla="*/ 784933 w 843843"/>
                <a:gd name="connsiteY2" fmla="*/ 0 h 372269"/>
                <a:gd name="connsiteX3" fmla="*/ 843843 w 843843"/>
                <a:gd name="connsiteY3" fmla="*/ 372269 h 372269"/>
                <a:gd name="connsiteX0" fmla="*/ 929568 w 929568"/>
                <a:gd name="connsiteY0" fmla="*/ 781844 h 781844"/>
                <a:gd name="connsiteX1" fmla="*/ 0 w 929568"/>
                <a:gd name="connsiteY1" fmla="*/ 138113 h 781844"/>
                <a:gd name="connsiteX2" fmla="*/ 784933 w 929568"/>
                <a:gd name="connsiteY2" fmla="*/ 0 h 781844"/>
                <a:gd name="connsiteX3" fmla="*/ 929568 w 929568"/>
                <a:gd name="connsiteY3" fmla="*/ 781844 h 781844"/>
                <a:gd name="connsiteX0" fmla="*/ 996243 w 996243"/>
                <a:gd name="connsiteY0" fmla="*/ 781844 h 781844"/>
                <a:gd name="connsiteX1" fmla="*/ 0 w 996243"/>
                <a:gd name="connsiteY1" fmla="*/ 195263 h 781844"/>
                <a:gd name="connsiteX2" fmla="*/ 851608 w 996243"/>
                <a:gd name="connsiteY2" fmla="*/ 0 h 781844"/>
                <a:gd name="connsiteX3" fmla="*/ 996243 w 996243"/>
                <a:gd name="connsiteY3" fmla="*/ 781844 h 781844"/>
                <a:gd name="connsiteX0" fmla="*/ 996243 w 996243"/>
                <a:gd name="connsiteY0" fmla="*/ 1140619 h 1140619"/>
                <a:gd name="connsiteX1" fmla="*/ 0 w 996243"/>
                <a:gd name="connsiteY1" fmla="*/ 554038 h 1140619"/>
                <a:gd name="connsiteX2" fmla="*/ 597608 w 996243"/>
                <a:gd name="connsiteY2" fmla="*/ 0 h 1140619"/>
                <a:gd name="connsiteX3" fmla="*/ 996243 w 996243"/>
                <a:gd name="connsiteY3" fmla="*/ 1140619 h 1140619"/>
                <a:gd name="connsiteX0" fmla="*/ 996243 w 996243"/>
                <a:gd name="connsiteY0" fmla="*/ 1140619 h 1140619"/>
                <a:gd name="connsiteX1" fmla="*/ 0 w 996243"/>
                <a:gd name="connsiteY1" fmla="*/ 554038 h 1140619"/>
                <a:gd name="connsiteX2" fmla="*/ 597608 w 996243"/>
                <a:gd name="connsiteY2" fmla="*/ 0 h 1140619"/>
                <a:gd name="connsiteX3" fmla="*/ 787461 w 996243"/>
                <a:gd name="connsiteY3" fmla="*/ 549650 h 1140619"/>
                <a:gd name="connsiteX4" fmla="*/ 996243 w 996243"/>
                <a:gd name="connsiteY4" fmla="*/ 1140619 h 1140619"/>
                <a:gd name="connsiteX0" fmla="*/ 996243 w 1301811"/>
                <a:gd name="connsiteY0" fmla="*/ 1140619 h 1140619"/>
                <a:gd name="connsiteX1" fmla="*/ 0 w 1301811"/>
                <a:gd name="connsiteY1" fmla="*/ 554038 h 1140619"/>
                <a:gd name="connsiteX2" fmla="*/ 597608 w 1301811"/>
                <a:gd name="connsiteY2" fmla="*/ 0 h 1140619"/>
                <a:gd name="connsiteX3" fmla="*/ 1301811 w 1301811"/>
                <a:gd name="connsiteY3" fmla="*/ 435350 h 1140619"/>
                <a:gd name="connsiteX4" fmla="*/ 996243 w 1301811"/>
                <a:gd name="connsiteY4" fmla="*/ 1140619 h 1140619"/>
                <a:gd name="connsiteX0" fmla="*/ 996243 w 1301811"/>
                <a:gd name="connsiteY0" fmla="*/ 1127919 h 1127919"/>
                <a:gd name="connsiteX1" fmla="*/ 0 w 1301811"/>
                <a:gd name="connsiteY1" fmla="*/ 554038 h 1127919"/>
                <a:gd name="connsiteX2" fmla="*/ 597608 w 1301811"/>
                <a:gd name="connsiteY2" fmla="*/ 0 h 1127919"/>
                <a:gd name="connsiteX3" fmla="*/ 1301811 w 1301811"/>
                <a:gd name="connsiteY3" fmla="*/ 435350 h 1127919"/>
                <a:gd name="connsiteX4" fmla="*/ 996243 w 1301811"/>
                <a:gd name="connsiteY4" fmla="*/ 1127919 h 1127919"/>
                <a:gd name="connsiteX0" fmla="*/ 1291518 w 1301811"/>
                <a:gd name="connsiteY0" fmla="*/ 925513 h 925513"/>
                <a:gd name="connsiteX1" fmla="*/ 0 w 1301811"/>
                <a:gd name="connsiteY1" fmla="*/ 554038 h 925513"/>
                <a:gd name="connsiteX2" fmla="*/ 597608 w 1301811"/>
                <a:gd name="connsiteY2" fmla="*/ 0 h 925513"/>
                <a:gd name="connsiteX3" fmla="*/ 1301811 w 1301811"/>
                <a:gd name="connsiteY3" fmla="*/ 435350 h 925513"/>
                <a:gd name="connsiteX4" fmla="*/ 1291518 w 1301811"/>
                <a:gd name="connsiteY4" fmla="*/ 925513 h 925513"/>
                <a:gd name="connsiteX0" fmla="*/ 774787 w 785080"/>
                <a:gd name="connsiteY0" fmla="*/ 925513 h 1030288"/>
                <a:gd name="connsiteX1" fmla="*/ 0 w 785080"/>
                <a:gd name="connsiteY1" fmla="*/ 1030288 h 1030288"/>
                <a:gd name="connsiteX2" fmla="*/ 80877 w 785080"/>
                <a:gd name="connsiteY2" fmla="*/ 0 h 1030288"/>
                <a:gd name="connsiteX3" fmla="*/ 785080 w 785080"/>
                <a:gd name="connsiteY3" fmla="*/ 435350 h 1030288"/>
                <a:gd name="connsiteX4" fmla="*/ 774787 w 785080"/>
                <a:gd name="connsiteY4" fmla="*/ 925513 h 1030288"/>
                <a:gd name="connsiteX0" fmla="*/ 993947 w 1004240"/>
                <a:gd name="connsiteY0" fmla="*/ 577851 h 682626"/>
                <a:gd name="connsiteX1" fmla="*/ 219160 w 1004240"/>
                <a:gd name="connsiteY1" fmla="*/ 682626 h 682626"/>
                <a:gd name="connsiteX2" fmla="*/ 0 w 1004240"/>
                <a:gd name="connsiteY2" fmla="*/ 0 h 682626"/>
                <a:gd name="connsiteX3" fmla="*/ 1004240 w 1004240"/>
                <a:gd name="connsiteY3" fmla="*/ 87688 h 682626"/>
                <a:gd name="connsiteX4" fmla="*/ 993947 w 1004240"/>
                <a:gd name="connsiteY4" fmla="*/ 577851 h 682626"/>
                <a:gd name="connsiteX0" fmla="*/ 993947 w 993947"/>
                <a:gd name="connsiteY0" fmla="*/ 1133100 h 1237875"/>
                <a:gd name="connsiteX1" fmla="*/ 219160 w 993947"/>
                <a:gd name="connsiteY1" fmla="*/ 1237875 h 1237875"/>
                <a:gd name="connsiteX2" fmla="*/ 0 w 993947"/>
                <a:gd name="connsiteY2" fmla="*/ 555249 h 1237875"/>
                <a:gd name="connsiteX3" fmla="*/ 597046 w 993947"/>
                <a:gd name="connsiteY3" fmla="*/ 0 h 1237875"/>
                <a:gd name="connsiteX4" fmla="*/ 993947 w 993947"/>
                <a:gd name="connsiteY4" fmla="*/ 1133100 h 123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3947" h="1237875">
                  <a:moveTo>
                    <a:pt x="993947" y="1133100"/>
                  </a:moveTo>
                  <a:lnTo>
                    <a:pt x="219160" y="1237875"/>
                  </a:lnTo>
                  <a:lnTo>
                    <a:pt x="0" y="555249"/>
                  </a:lnTo>
                  <a:lnTo>
                    <a:pt x="597046" y="0"/>
                  </a:lnTo>
                  <a:lnTo>
                    <a:pt x="993947" y="1133100"/>
                  </a:lnTo>
                  <a:close/>
                </a:path>
              </a:pathLst>
            </a:custGeom>
            <a:solidFill>
              <a:schemeClr val="accent4">
                <a:lumMod val="75000"/>
                <a:alpha val="50000"/>
              </a:schemeClr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triangle 7.0"/>
            <p:cNvSpPr/>
            <p:nvPr/>
          </p:nvSpPr>
          <p:spPr>
            <a:xfrm>
              <a:off x="2437510" y="3233879"/>
              <a:ext cx="273758" cy="1285081"/>
            </a:xfrm>
            <a:custGeom>
              <a:avLst/>
              <a:gdLst>
                <a:gd name="connsiteX0" fmla="*/ 0 w 917402"/>
                <a:gd name="connsiteY0" fmla="*/ 762000 h 762000"/>
                <a:gd name="connsiteX1" fmla="*/ 458701 w 917402"/>
                <a:gd name="connsiteY1" fmla="*/ 0 h 762000"/>
                <a:gd name="connsiteX2" fmla="*/ 917402 w 917402"/>
                <a:gd name="connsiteY2" fmla="*/ 762000 h 762000"/>
                <a:gd name="connsiteX3" fmla="*/ 0 w 917402"/>
                <a:gd name="connsiteY3" fmla="*/ 762000 h 762000"/>
                <a:gd name="connsiteX0" fmla="*/ 0 w 917402"/>
                <a:gd name="connsiteY0" fmla="*/ 795337 h 795337"/>
                <a:gd name="connsiteX1" fmla="*/ 658726 w 917402"/>
                <a:gd name="connsiteY1" fmla="*/ 0 h 795337"/>
                <a:gd name="connsiteX2" fmla="*/ 917402 w 917402"/>
                <a:gd name="connsiteY2" fmla="*/ 795337 h 795337"/>
                <a:gd name="connsiteX3" fmla="*/ 0 w 917402"/>
                <a:gd name="connsiteY3" fmla="*/ 795337 h 795337"/>
                <a:gd name="connsiteX0" fmla="*/ 286631 w 1204033"/>
                <a:gd name="connsiteY0" fmla="*/ 726280 h 726280"/>
                <a:gd name="connsiteX1" fmla="*/ 0 w 1204033"/>
                <a:gd name="connsiteY1" fmla="*/ 0 h 726280"/>
                <a:gd name="connsiteX2" fmla="*/ 1204033 w 1204033"/>
                <a:gd name="connsiteY2" fmla="*/ 726280 h 726280"/>
                <a:gd name="connsiteX3" fmla="*/ 286631 w 1204033"/>
                <a:gd name="connsiteY3" fmla="*/ 726280 h 726280"/>
                <a:gd name="connsiteX0" fmla="*/ 286631 w 765883"/>
                <a:gd name="connsiteY0" fmla="*/ 847725 h 847725"/>
                <a:gd name="connsiteX1" fmla="*/ 0 w 765883"/>
                <a:gd name="connsiteY1" fmla="*/ 121445 h 847725"/>
                <a:gd name="connsiteX2" fmla="*/ 765883 w 765883"/>
                <a:gd name="connsiteY2" fmla="*/ 0 h 847725"/>
                <a:gd name="connsiteX3" fmla="*/ 286631 w 765883"/>
                <a:gd name="connsiteY3" fmla="*/ 847725 h 847725"/>
                <a:gd name="connsiteX0" fmla="*/ 136612 w 765883"/>
                <a:gd name="connsiteY0" fmla="*/ 1095375 h 1095375"/>
                <a:gd name="connsiteX1" fmla="*/ 0 w 765883"/>
                <a:gd name="connsiteY1" fmla="*/ 121445 h 1095375"/>
                <a:gd name="connsiteX2" fmla="*/ 765883 w 765883"/>
                <a:gd name="connsiteY2" fmla="*/ 0 h 1095375"/>
                <a:gd name="connsiteX3" fmla="*/ 136612 w 765883"/>
                <a:gd name="connsiteY3" fmla="*/ 1095375 h 1095375"/>
                <a:gd name="connsiteX0" fmla="*/ 229481 w 858752"/>
                <a:gd name="connsiteY0" fmla="*/ 1095375 h 1095375"/>
                <a:gd name="connsiteX1" fmla="*/ 0 w 858752"/>
                <a:gd name="connsiteY1" fmla="*/ 411957 h 1095375"/>
                <a:gd name="connsiteX2" fmla="*/ 858752 w 858752"/>
                <a:gd name="connsiteY2" fmla="*/ 0 h 1095375"/>
                <a:gd name="connsiteX3" fmla="*/ 229481 w 858752"/>
                <a:gd name="connsiteY3" fmla="*/ 1095375 h 1095375"/>
                <a:gd name="connsiteX0" fmla="*/ 229481 w 601577"/>
                <a:gd name="connsiteY0" fmla="*/ 1257300 h 1257300"/>
                <a:gd name="connsiteX1" fmla="*/ 0 w 601577"/>
                <a:gd name="connsiteY1" fmla="*/ 573882 h 1257300"/>
                <a:gd name="connsiteX2" fmla="*/ 601577 w 601577"/>
                <a:gd name="connsiteY2" fmla="*/ 0 h 1257300"/>
                <a:gd name="connsiteX3" fmla="*/ 229481 w 601577"/>
                <a:gd name="connsiteY3" fmla="*/ 1257300 h 1257300"/>
                <a:gd name="connsiteX0" fmla="*/ 365212 w 737308"/>
                <a:gd name="connsiteY0" fmla="*/ 1257300 h 1257300"/>
                <a:gd name="connsiteX1" fmla="*/ 0 w 737308"/>
                <a:gd name="connsiteY1" fmla="*/ 997744 h 1257300"/>
                <a:gd name="connsiteX2" fmla="*/ 737308 w 737308"/>
                <a:gd name="connsiteY2" fmla="*/ 0 h 1257300"/>
                <a:gd name="connsiteX3" fmla="*/ 365212 w 737308"/>
                <a:gd name="connsiteY3" fmla="*/ 1257300 h 1257300"/>
                <a:gd name="connsiteX0" fmla="*/ 881943 w 881943"/>
                <a:gd name="connsiteY0" fmla="*/ 1047750 h 1047750"/>
                <a:gd name="connsiteX1" fmla="*/ 0 w 881943"/>
                <a:gd name="connsiteY1" fmla="*/ 997744 h 1047750"/>
                <a:gd name="connsiteX2" fmla="*/ 737308 w 881943"/>
                <a:gd name="connsiteY2" fmla="*/ 0 h 1047750"/>
                <a:gd name="connsiteX3" fmla="*/ 881943 w 881943"/>
                <a:gd name="connsiteY3" fmla="*/ 1047750 h 1047750"/>
                <a:gd name="connsiteX0" fmla="*/ 881943 w 881943"/>
                <a:gd name="connsiteY0" fmla="*/ 797719 h 797719"/>
                <a:gd name="connsiteX1" fmla="*/ 0 w 881943"/>
                <a:gd name="connsiteY1" fmla="*/ 747713 h 797719"/>
                <a:gd name="connsiteX2" fmla="*/ 642058 w 881943"/>
                <a:gd name="connsiteY2" fmla="*/ 0 h 797719"/>
                <a:gd name="connsiteX3" fmla="*/ 881943 w 881943"/>
                <a:gd name="connsiteY3" fmla="*/ 797719 h 797719"/>
                <a:gd name="connsiteX0" fmla="*/ 834318 w 834318"/>
                <a:gd name="connsiteY0" fmla="*/ 950119 h 950119"/>
                <a:gd name="connsiteX1" fmla="*/ 0 w 834318"/>
                <a:gd name="connsiteY1" fmla="*/ 747713 h 950119"/>
                <a:gd name="connsiteX2" fmla="*/ 642058 w 834318"/>
                <a:gd name="connsiteY2" fmla="*/ 0 h 950119"/>
                <a:gd name="connsiteX3" fmla="*/ 834318 w 834318"/>
                <a:gd name="connsiteY3" fmla="*/ 950119 h 950119"/>
                <a:gd name="connsiteX0" fmla="*/ 834318 w 834318"/>
                <a:gd name="connsiteY0" fmla="*/ 372269 h 372269"/>
                <a:gd name="connsiteX1" fmla="*/ 0 w 834318"/>
                <a:gd name="connsiteY1" fmla="*/ 169863 h 372269"/>
                <a:gd name="connsiteX2" fmla="*/ 775408 w 834318"/>
                <a:gd name="connsiteY2" fmla="*/ 0 h 372269"/>
                <a:gd name="connsiteX3" fmla="*/ 834318 w 834318"/>
                <a:gd name="connsiteY3" fmla="*/ 372269 h 372269"/>
                <a:gd name="connsiteX0" fmla="*/ 843843 w 843843"/>
                <a:gd name="connsiteY0" fmla="*/ 372269 h 372269"/>
                <a:gd name="connsiteX1" fmla="*/ 0 w 843843"/>
                <a:gd name="connsiteY1" fmla="*/ 138113 h 372269"/>
                <a:gd name="connsiteX2" fmla="*/ 784933 w 843843"/>
                <a:gd name="connsiteY2" fmla="*/ 0 h 372269"/>
                <a:gd name="connsiteX3" fmla="*/ 843843 w 843843"/>
                <a:gd name="connsiteY3" fmla="*/ 372269 h 372269"/>
                <a:gd name="connsiteX0" fmla="*/ 608893 w 784933"/>
                <a:gd name="connsiteY0" fmla="*/ 727869 h 727869"/>
                <a:gd name="connsiteX1" fmla="*/ 0 w 784933"/>
                <a:gd name="connsiteY1" fmla="*/ 138113 h 727869"/>
                <a:gd name="connsiteX2" fmla="*/ 784933 w 784933"/>
                <a:gd name="connsiteY2" fmla="*/ 0 h 727869"/>
                <a:gd name="connsiteX3" fmla="*/ 608893 w 784933"/>
                <a:gd name="connsiteY3" fmla="*/ 727869 h 727869"/>
                <a:gd name="connsiteX0" fmla="*/ 608893 w 746833"/>
                <a:gd name="connsiteY0" fmla="*/ 589756 h 589756"/>
                <a:gd name="connsiteX1" fmla="*/ 0 w 746833"/>
                <a:gd name="connsiteY1" fmla="*/ 0 h 589756"/>
                <a:gd name="connsiteX2" fmla="*/ 746833 w 746833"/>
                <a:gd name="connsiteY2" fmla="*/ 61912 h 589756"/>
                <a:gd name="connsiteX3" fmla="*/ 608893 w 746833"/>
                <a:gd name="connsiteY3" fmla="*/ 589756 h 589756"/>
                <a:gd name="connsiteX0" fmla="*/ 135818 w 273758"/>
                <a:gd name="connsiteY0" fmla="*/ 1285081 h 1285081"/>
                <a:gd name="connsiteX1" fmla="*/ 0 w 273758"/>
                <a:gd name="connsiteY1" fmla="*/ 0 h 1285081"/>
                <a:gd name="connsiteX2" fmla="*/ 273758 w 273758"/>
                <a:gd name="connsiteY2" fmla="*/ 757237 h 1285081"/>
                <a:gd name="connsiteX3" fmla="*/ 135818 w 273758"/>
                <a:gd name="connsiteY3" fmla="*/ 1285081 h 1285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3758" h="1285081">
                  <a:moveTo>
                    <a:pt x="135818" y="1285081"/>
                  </a:moveTo>
                  <a:lnTo>
                    <a:pt x="0" y="0"/>
                  </a:lnTo>
                  <a:lnTo>
                    <a:pt x="273758" y="757237"/>
                  </a:lnTo>
                  <a:lnTo>
                    <a:pt x="135818" y="1285081"/>
                  </a:lnTo>
                  <a:close/>
                </a:path>
              </a:pathLst>
            </a:custGeom>
            <a:solidFill>
              <a:schemeClr val="accent4">
                <a:lumMod val="75000"/>
                <a:alpha val="50000"/>
              </a:schemeClr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riangles 6.6"/>
            <p:cNvSpPr/>
            <p:nvPr/>
          </p:nvSpPr>
          <p:spPr>
            <a:xfrm>
              <a:off x="2203389" y="1996147"/>
              <a:ext cx="1301811" cy="1127919"/>
            </a:xfrm>
            <a:custGeom>
              <a:avLst/>
              <a:gdLst>
                <a:gd name="connsiteX0" fmla="*/ 0 w 917402"/>
                <a:gd name="connsiteY0" fmla="*/ 762000 h 762000"/>
                <a:gd name="connsiteX1" fmla="*/ 458701 w 917402"/>
                <a:gd name="connsiteY1" fmla="*/ 0 h 762000"/>
                <a:gd name="connsiteX2" fmla="*/ 917402 w 917402"/>
                <a:gd name="connsiteY2" fmla="*/ 762000 h 762000"/>
                <a:gd name="connsiteX3" fmla="*/ 0 w 917402"/>
                <a:gd name="connsiteY3" fmla="*/ 762000 h 762000"/>
                <a:gd name="connsiteX0" fmla="*/ 0 w 917402"/>
                <a:gd name="connsiteY0" fmla="*/ 795337 h 795337"/>
                <a:gd name="connsiteX1" fmla="*/ 658726 w 917402"/>
                <a:gd name="connsiteY1" fmla="*/ 0 h 795337"/>
                <a:gd name="connsiteX2" fmla="*/ 917402 w 917402"/>
                <a:gd name="connsiteY2" fmla="*/ 795337 h 795337"/>
                <a:gd name="connsiteX3" fmla="*/ 0 w 917402"/>
                <a:gd name="connsiteY3" fmla="*/ 795337 h 795337"/>
                <a:gd name="connsiteX0" fmla="*/ 286631 w 1204033"/>
                <a:gd name="connsiteY0" fmla="*/ 726280 h 726280"/>
                <a:gd name="connsiteX1" fmla="*/ 0 w 1204033"/>
                <a:gd name="connsiteY1" fmla="*/ 0 h 726280"/>
                <a:gd name="connsiteX2" fmla="*/ 1204033 w 1204033"/>
                <a:gd name="connsiteY2" fmla="*/ 726280 h 726280"/>
                <a:gd name="connsiteX3" fmla="*/ 286631 w 1204033"/>
                <a:gd name="connsiteY3" fmla="*/ 726280 h 726280"/>
                <a:gd name="connsiteX0" fmla="*/ 286631 w 765883"/>
                <a:gd name="connsiteY0" fmla="*/ 847725 h 847725"/>
                <a:gd name="connsiteX1" fmla="*/ 0 w 765883"/>
                <a:gd name="connsiteY1" fmla="*/ 121445 h 847725"/>
                <a:gd name="connsiteX2" fmla="*/ 765883 w 765883"/>
                <a:gd name="connsiteY2" fmla="*/ 0 h 847725"/>
                <a:gd name="connsiteX3" fmla="*/ 286631 w 765883"/>
                <a:gd name="connsiteY3" fmla="*/ 847725 h 847725"/>
                <a:gd name="connsiteX0" fmla="*/ 136612 w 765883"/>
                <a:gd name="connsiteY0" fmla="*/ 1095375 h 1095375"/>
                <a:gd name="connsiteX1" fmla="*/ 0 w 765883"/>
                <a:gd name="connsiteY1" fmla="*/ 121445 h 1095375"/>
                <a:gd name="connsiteX2" fmla="*/ 765883 w 765883"/>
                <a:gd name="connsiteY2" fmla="*/ 0 h 1095375"/>
                <a:gd name="connsiteX3" fmla="*/ 136612 w 765883"/>
                <a:gd name="connsiteY3" fmla="*/ 1095375 h 1095375"/>
                <a:gd name="connsiteX0" fmla="*/ 229481 w 858752"/>
                <a:gd name="connsiteY0" fmla="*/ 1095375 h 1095375"/>
                <a:gd name="connsiteX1" fmla="*/ 0 w 858752"/>
                <a:gd name="connsiteY1" fmla="*/ 411957 h 1095375"/>
                <a:gd name="connsiteX2" fmla="*/ 858752 w 858752"/>
                <a:gd name="connsiteY2" fmla="*/ 0 h 1095375"/>
                <a:gd name="connsiteX3" fmla="*/ 229481 w 858752"/>
                <a:gd name="connsiteY3" fmla="*/ 1095375 h 1095375"/>
                <a:gd name="connsiteX0" fmla="*/ 229481 w 601577"/>
                <a:gd name="connsiteY0" fmla="*/ 1257300 h 1257300"/>
                <a:gd name="connsiteX1" fmla="*/ 0 w 601577"/>
                <a:gd name="connsiteY1" fmla="*/ 573882 h 1257300"/>
                <a:gd name="connsiteX2" fmla="*/ 601577 w 601577"/>
                <a:gd name="connsiteY2" fmla="*/ 0 h 1257300"/>
                <a:gd name="connsiteX3" fmla="*/ 229481 w 601577"/>
                <a:gd name="connsiteY3" fmla="*/ 1257300 h 1257300"/>
                <a:gd name="connsiteX0" fmla="*/ 365212 w 737308"/>
                <a:gd name="connsiteY0" fmla="*/ 1257300 h 1257300"/>
                <a:gd name="connsiteX1" fmla="*/ 0 w 737308"/>
                <a:gd name="connsiteY1" fmla="*/ 997744 h 1257300"/>
                <a:gd name="connsiteX2" fmla="*/ 737308 w 737308"/>
                <a:gd name="connsiteY2" fmla="*/ 0 h 1257300"/>
                <a:gd name="connsiteX3" fmla="*/ 365212 w 737308"/>
                <a:gd name="connsiteY3" fmla="*/ 1257300 h 1257300"/>
                <a:gd name="connsiteX0" fmla="*/ 881943 w 881943"/>
                <a:gd name="connsiteY0" fmla="*/ 1047750 h 1047750"/>
                <a:gd name="connsiteX1" fmla="*/ 0 w 881943"/>
                <a:gd name="connsiteY1" fmla="*/ 997744 h 1047750"/>
                <a:gd name="connsiteX2" fmla="*/ 737308 w 881943"/>
                <a:gd name="connsiteY2" fmla="*/ 0 h 1047750"/>
                <a:gd name="connsiteX3" fmla="*/ 881943 w 881943"/>
                <a:gd name="connsiteY3" fmla="*/ 1047750 h 1047750"/>
                <a:gd name="connsiteX0" fmla="*/ 881943 w 881943"/>
                <a:gd name="connsiteY0" fmla="*/ 797719 h 797719"/>
                <a:gd name="connsiteX1" fmla="*/ 0 w 881943"/>
                <a:gd name="connsiteY1" fmla="*/ 747713 h 797719"/>
                <a:gd name="connsiteX2" fmla="*/ 642058 w 881943"/>
                <a:gd name="connsiteY2" fmla="*/ 0 h 797719"/>
                <a:gd name="connsiteX3" fmla="*/ 881943 w 881943"/>
                <a:gd name="connsiteY3" fmla="*/ 797719 h 797719"/>
                <a:gd name="connsiteX0" fmla="*/ 834318 w 834318"/>
                <a:gd name="connsiteY0" fmla="*/ 950119 h 950119"/>
                <a:gd name="connsiteX1" fmla="*/ 0 w 834318"/>
                <a:gd name="connsiteY1" fmla="*/ 747713 h 950119"/>
                <a:gd name="connsiteX2" fmla="*/ 642058 w 834318"/>
                <a:gd name="connsiteY2" fmla="*/ 0 h 950119"/>
                <a:gd name="connsiteX3" fmla="*/ 834318 w 834318"/>
                <a:gd name="connsiteY3" fmla="*/ 950119 h 950119"/>
                <a:gd name="connsiteX0" fmla="*/ 834318 w 834318"/>
                <a:gd name="connsiteY0" fmla="*/ 372269 h 372269"/>
                <a:gd name="connsiteX1" fmla="*/ 0 w 834318"/>
                <a:gd name="connsiteY1" fmla="*/ 169863 h 372269"/>
                <a:gd name="connsiteX2" fmla="*/ 775408 w 834318"/>
                <a:gd name="connsiteY2" fmla="*/ 0 h 372269"/>
                <a:gd name="connsiteX3" fmla="*/ 834318 w 834318"/>
                <a:gd name="connsiteY3" fmla="*/ 372269 h 372269"/>
                <a:gd name="connsiteX0" fmla="*/ 843843 w 843843"/>
                <a:gd name="connsiteY0" fmla="*/ 372269 h 372269"/>
                <a:gd name="connsiteX1" fmla="*/ 0 w 843843"/>
                <a:gd name="connsiteY1" fmla="*/ 138113 h 372269"/>
                <a:gd name="connsiteX2" fmla="*/ 784933 w 843843"/>
                <a:gd name="connsiteY2" fmla="*/ 0 h 372269"/>
                <a:gd name="connsiteX3" fmla="*/ 843843 w 843843"/>
                <a:gd name="connsiteY3" fmla="*/ 372269 h 372269"/>
                <a:gd name="connsiteX0" fmla="*/ 929568 w 929568"/>
                <a:gd name="connsiteY0" fmla="*/ 781844 h 781844"/>
                <a:gd name="connsiteX1" fmla="*/ 0 w 929568"/>
                <a:gd name="connsiteY1" fmla="*/ 138113 h 781844"/>
                <a:gd name="connsiteX2" fmla="*/ 784933 w 929568"/>
                <a:gd name="connsiteY2" fmla="*/ 0 h 781844"/>
                <a:gd name="connsiteX3" fmla="*/ 929568 w 929568"/>
                <a:gd name="connsiteY3" fmla="*/ 781844 h 781844"/>
                <a:gd name="connsiteX0" fmla="*/ 996243 w 996243"/>
                <a:gd name="connsiteY0" fmla="*/ 781844 h 781844"/>
                <a:gd name="connsiteX1" fmla="*/ 0 w 996243"/>
                <a:gd name="connsiteY1" fmla="*/ 195263 h 781844"/>
                <a:gd name="connsiteX2" fmla="*/ 851608 w 996243"/>
                <a:gd name="connsiteY2" fmla="*/ 0 h 781844"/>
                <a:gd name="connsiteX3" fmla="*/ 996243 w 996243"/>
                <a:gd name="connsiteY3" fmla="*/ 781844 h 781844"/>
                <a:gd name="connsiteX0" fmla="*/ 996243 w 996243"/>
                <a:gd name="connsiteY0" fmla="*/ 1140619 h 1140619"/>
                <a:gd name="connsiteX1" fmla="*/ 0 w 996243"/>
                <a:gd name="connsiteY1" fmla="*/ 554038 h 1140619"/>
                <a:gd name="connsiteX2" fmla="*/ 597608 w 996243"/>
                <a:gd name="connsiteY2" fmla="*/ 0 h 1140619"/>
                <a:gd name="connsiteX3" fmla="*/ 996243 w 996243"/>
                <a:gd name="connsiteY3" fmla="*/ 1140619 h 1140619"/>
                <a:gd name="connsiteX0" fmla="*/ 996243 w 996243"/>
                <a:gd name="connsiteY0" fmla="*/ 1140619 h 1140619"/>
                <a:gd name="connsiteX1" fmla="*/ 0 w 996243"/>
                <a:gd name="connsiteY1" fmla="*/ 554038 h 1140619"/>
                <a:gd name="connsiteX2" fmla="*/ 597608 w 996243"/>
                <a:gd name="connsiteY2" fmla="*/ 0 h 1140619"/>
                <a:gd name="connsiteX3" fmla="*/ 787461 w 996243"/>
                <a:gd name="connsiteY3" fmla="*/ 549650 h 1140619"/>
                <a:gd name="connsiteX4" fmla="*/ 996243 w 996243"/>
                <a:gd name="connsiteY4" fmla="*/ 1140619 h 1140619"/>
                <a:gd name="connsiteX0" fmla="*/ 996243 w 1301811"/>
                <a:gd name="connsiteY0" fmla="*/ 1140619 h 1140619"/>
                <a:gd name="connsiteX1" fmla="*/ 0 w 1301811"/>
                <a:gd name="connsiteY1" fmla="*/ 554038 h 1140619"/>
                <a:gd name="connsiteX2" fmla="*/ 597608 w 1301811"/>
                <a:gd name="connsiteY2" fmla="*/ 0 h 1140619"/>
                <a:gd name="connsiteX3" fmla="*/ 1301811 w 1301811"/>
                <a:gd name="connsiteY3" fmla="*/ 435350 h 1140619"/>
                <a:gd name="connsiteX4" fmla="*/ 996243 w 1301811"/>
                <a:gd name="connsiteY4" fmla="*/ 1140619 h 1140619"/>
                <a:gd name="connsiteX0" fmla="*/ 996243 w 1301811"/>
                <a:gd name="connsiteY0" fmla="*/ 1127919 h 1127919"/>
                <a:gd name="connsiteX1" fmla="*/ 0 w 1301811"/>
                <a:gd name="connsiteY1" fmla="*/ 554038 h 1127919"/>
                <a:gd name="connsiteX2" fmla="*/ 597608 w 1301811"/>
                <a:gd name="connsiteY2" fmla="*/ 0 h 1127919"/>
                <a:gd name="connsiteX3" fmla="*/ 1301811 w 1301811"/>
                <a:gd name="connsiteY3" fmla="*/ 435350 h 1127919"/>
                <a:gd name="connsiteX4" fmla="*/ 996243 w 1301811"/>
                <a:gd name="connsiteY4" fmla="*/ 1127919 h 1127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1811" h="1127919">
                  <a:moveTo>
                    <a:pt x="996243" y="1127919"/>
                  </a:moveTo>
                  <a:lnTo>
                    <a:pt x="0" y="554038"/>
                  </a:lnTo>
                  <a:lnTo>
                    <a:pt x="597608" y="0"/>
                  </a:lnTo>
                  <a:lnTo>
                    <a:pt x="1301811" y="435350"/>
                  </a:lnTo>
                  <a:lnTo>
                    <a:pt x="996243" y="1127919"/>
                  </a:lnTo>
                  <a:close/>
                </a:path>
              </a:pathLst>
            </a:custGeom>
            <a:solidFill>
              <a:schemeClr val="accent4">
                <a:lumMod val="75000"/>
                <a:alpha val="50000"/>
              </a:schemeClr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triangles 6.6"/>
            <p:cNvSpPr/>
            <p:nvPr/>
          </p:nvSpPr>
          <p:spPr>
            <a:xfrm>
              <a:off x="6012633" y="3926921"/>
              <a:ext cx="981783" cy="906537"/>
            </a:xfrm>
            <a:custGeom>
              <a:avLst/>
              <a:gdLst>
                <a:gd name="connsiteX0" fmla="*/ 0 w 917402"/>
                <a:gd name="connsiteY0" fmla="*/ 762000 h 762000"/>
                <a:gd name="connsiteX1" fmla="*/ 458701 w 917402"/>
                <a:gd name="connsiteY1" fmla="*/ 0 h 762000"/>
                <a:gd name="connsiteX2" fmla="*/ 917402 w 917402"/>
                <a:gd name="connsiteY2" fmla="*/ 762000 h 762000"/>
                <a:gd name="connsiteX3" fmla="*/ 0 w 917402"/>
                <a:gd name="connsiteY3" fmla="*/ 762000 h 762000"/>
                <a:gd name="connsiteX0" fmla="*/ 0 w 917402"/>
                <a:gd name="connsiteY0" fmla="*/ 795337 h 795337"/>
                <a:gd name="connsiteX1" fmla="*/ 658726 w 917402"/>
                <a:gd name="connsiteY1" fmla="*/ 0 h 795337"/>
                <a:gd name="connsiteX2" fmla="*/ 917402 w 917402"/>
                <a:gd name="connsiteY2" fmla="*/ 795337 h 795337"/>
                <a:gd name="connsiteX3" fmla="*/ 0 w 917402"/>
                <a:gd name="connsiteY3" fmla="*/ 795337 h 795337"/>
                <a:gd name="connsiteX0" fmla="*/ 286631 w 1204033"/>
                <a:gd name="connsiteY0" fmla="*/ 726280 h 726280"/>
                <a:gd name="connsiteX1" fmla="*/ 0 w 1204033"/>
                <a:gd name="connsiteY1" fmla="*/ 0 h 726280"/>
                <a:gd name="connsiteX2" fmla="*/ 1204033 w 1204033"/>
                <a:gd name="connsiteY2" fmla="*/ 726280 h 726280"/>
                <a:gd name="connsiteX3" fmla="*/ 286631 w 1204033"/>
                <a:gd name="connsiteY3" fmla="*/ 726280 h 726280"/>
                <a:gd name="connsiteX0" fmla="*/ 286631 w 765883"/>
                <a:gd name="connsiteY0" fmla="*/ 847725 h 847725"/>
                <a:gd name="connsiteX1" fmla="*/ 0 w 765883"/>
                <a:gd name="connsiteY1" fmla="*/ 121445 h 847725"/>
                <a:gd name="connsiteX2" fmla="*/ 765883 w 765883"/>
                <a:gd name="connsiteY2" fmla="*/ 0 h 847725"/>
                <a:gd name="connsiteX3" fmla="*/ 286631 w 765883"/>
                <a:gd name="connsiteY3" fmla="*/ 847725 h 847725"/>
                <a:gd name="connsiteX0" fmla="*/ 136612 w 765883"/>
                <a:gd name="connsiteY0" fmla="*/ 1095375 h 1095375"/>
                <a:gd name="connsiteX1" fmla="*/ 0 w 765883"/>
                <a:gd name="connsiteY1" fmla="*/ 121445 h 1095375"/>
                <a:gd name="connsiteX2" fmla="*/ 765883 w 765883"/>
                <a:gd name="connsiteY2" fmla="*/ 0 h 1095375"/>
                <a:gd name="connsiteX3" fmla="*/ 136612 w 765883"/>
                <a:gd name="connsiteY3" fmla="*/ 1095375 h 1095375"/>
                <a:gd name="connsiteX0" fmla="*/ 229481 w 858752"/>
                <a:gd name="connsiteY0" fmla="*/ 1095375 h 1095375"/>
                <a:gd name="connsiteX1" fmla="*/ 0 w 858752"/>
                <a:gd name="connsiteY1" fmla="*/ 411957 h 1095375"/>
                <a:gd name="connsiteX2" fmla="*/ 858752 w 858752"/>
                <a:gd name="connsiteY2" fmla="*/ 0 h 1095375"/>
                <a:gd name="connsiteX3" fmla="*/ 229481 w 858752"/>
                <a:gd name="connsiteY3" fmla="*/ 1095375 h 1095375"/>
                <a:gd name="connsiteX0" fmla="*/ 229481 w 601577"/>
                <a:gd name="connsiteY0" fmla="*/ 1257300 h 1257300"/>
                <a:gd name="connsiteX1" fmla="*/ 0 w 601577"/>
                <a:gd name="connsiteY1" fmla="*/ 573882 h 1257300"/>
                <a:gd name="connsiteX2" fmla="*/ 601577 w 601577"/>
                <a:gd name="connsiteY2" fmla="*/ 0 h 1257300"/>
                <a:gd name="connsiteX3" fmla="*/ 229481 w 601577"/>
                <a:gd name="connsiteY3" fmla="*/ 1257300 h 1257300"/>
                <a:gd name="connsiteX0" fmla="*/ 365212 w 737308"/>
                <a:gd name="connsiteY0" fmla="*/ 1257300 h 1257300"/>
                <a:gd name="connsiteX1" fmla="*/ 0 w 737308"/>
                <a:gd name="connsiteY1" fmla="*/ 997744 h 1257300"/>
                <a:gd name="connsiteX2" fmla="*/ 737308 w 737308"/>
                <a:gd name="connsiteY2" fmla="*/ 0 h 1257300"/>
                <a:gd name="connsiteX3" fmla="*/ 365212 w 737308"/>
                <a:gd name="connsiteY3" fmla="*/ 1257300 h 1257300"/>
                <a:gd name="connsiteX0" fmla="*/ 881943 w 881943"/>
                <a:gd name="connsiteY0" fmla="*/ 1047750 h 1047750"/>
                <a:gd name="connsiteX1" fmla="*/ 0 w 881943"/>
                <a:gd name="connsiteY1" fmla="*/ 997744 h 1047750"/>
                <a:gd name="connsiteX2" fmla="*/ 737308 w 881943"/>
                <a:gd name="connsiteY2" fmla="*/ 0 h 1047750"/>
                <a:gd name="connsiteX3" fmla="*/ 881943 w 881943"/>
                <a:gd name="connsiteY3" fmla="*/ 1047750 h 1047750"/>
                <a:gd name="connsiteX0" fmla="*/ 881943 w 881943"/>
                <a:gd name="connsiteY0" fmla="*/ 797719 h 797719"/>
                <a:gd name="connsiteX1" fmla="*/ 0 w 881943"/>
                <a:gd name="connsiteY1" fmla="*/ 747713 h 797719"/>
                <a:gd name="connsiteX2" fmla="*/ 642058 w 881943"/>
                <a:gd name="connsiteY2" fmla="*/ 0 h 797719"/>
                <a:gd name="connsiteX3" fmla="*/ 881943 w 881943"/>
                <a:gd name="connsiteY3" fmla="*/ 797719 h 797719"/>
                <a:gd name="connsiteX0" fmla="*/ 834318 w 834318"/>
                <a:gd name="connsiteY0" fmla="*/ 950119 h 950119"/>
                <a:gd name="connsiteX1" fmla="*/ 0 w 834318"/>
                <a:gd name="connsiteY1" fmla="*/ 747713 h 950119"/>
                <a:gd name="connsiteX2" fmla="*/ 642058 w 834318"/>
                <a:gd name="connsiteY2" fmla="*/ 0 h 950119"/>
                <a:gd name="connsiteX3" fmla="*/ 834318 w 834318"/>
                <a:gd name="connsiteY3" fmla="*/ 950119 h 950119"/>
                <a:gd name="connsiteX0" fmla="*/ 834318 w 834318"/>
                <a:gd name="connsiteY0" fmla="*/ 372269 h 372269"/>
                <a:gd name="connsiteX1" fmla="*/ 0 w 834318"/>
                <a:gd name="connsiteY1" fmla="*/ 169863 h 372269"/>
                <a:gd name="connsiteX2" fmla="*/ 775408 w 834318"/>
                <a:gd name="connsiteY2" fmla="*/ 0 h 372269"/>
                <a:gd name="connsiteX3" fmla="*/ 834318 w 834318"/>
                <a:gd name="connsiteY3" fmla="*/ 372269 h 372269"/>
                <a:gd name="connsiteX0" fmla="*/ 843843 w 843843"/>
                <a:gd name="connsiteY0" fmla="*/ 372269 h 372269"/>
                <a:gd name="connsiteX1" fmla="*/ 0 w 843843"/>
                <a:gd name="connsiteY1" fmla="*/ 138113 h 372269"/>
                <a:gd name="connsiteX2" fmla="*/ 784933 w 843843"/>
                <a:gd name="connsiteY2" fmla="*/ 0 h 372269"/>
                <a:gd name="connsiteX3" fmla="*/ 843843 w 843843"/>
                <a:gd name="connsiteY3" fmla="*/ 372269 h 372269"/>
                <a:gd name="connsiteX0" fmla="*/ 843843 w 956383"/>
                <a:gd name="connsiteY0" fmla="*/ 572294 h 572294"/>
                <a:gd name="connsiteX1" fmla="*/ 0 w 956383"/>
                <a:gd name="connsiteY1" fmla="*/ 338138 h 572294"/>
                <a:gd name="connsiteX2" fmla="*/ 956383 w 956383"/>
                <a:gd name="connsiteY2" fmla="*/ 0 h 572294"/>
                <a:gd name="connsiteX3" fmla="*/ 843843 w 956383"/>
                <a:gd name="connsiteY3" fmla="*/ 572294 h 572294"/>
                <a:gd name="connsiteX0" fmla="*/ 853368 w 956383"/>
                <a:gd name="connsiteY0" fmla="*/ 864394 h 864394"/>
                <a:gd name="connsiteX1" fmla="*/ 0 w 956383"/>
                <a:gd name="connsiteY1" fmla="*/ 338138 h 864394"/>
                <a:gd name="connsiteX2" fmla="*/ 956383 w 956383"/>
                <a:gd name="connsiteY2" fmla="*/ 0 h 864394"/>
                <a:gd name="connsiteX3" fmla="*/ 853368 w 956383"/>
                <a:gd name="connsiteY3" fmla="*/ 864394 h 864394"/>
                <a:gd name="connsiteX0" fmla="*/ 885118 w 988133"/>
                <a:gd name="connsiteY0" fmla="*/ 864394 h 864394"/>
                <a:gd name="connsiteX1" fmla="*/ 0 w 988133"/>
                <a:gd name="connsiteY1" fmla="*/ 849313 h 864394"/>
                <a:gd name="connsiteX2" fmla="*/ 988133 w 988133"/>
                <a:gd name="connsiteY2" fmla="*/ 0 h 864394"/>
                <a:gd name="connsiteX3" fmla="*/ 885118 w 988133"/>
                <a:gd name="connsiteY3" fmla="*/ 864394 h 864394"/>
                <a:gd name="connsiteX0" fmla="*/ 885118 w 988133"/>
                <a:gd name="connsiteY0" fmla="*/ 864394 h 864394"/>
                <a:gd name="connsiteX1" fmla="*/ 0 w 988133"/>
                <a:gd name="connsiteY1" fmla="*/ 849313 h 864394"/>
                <a:gd name="connsiteX2" fmla="*/ 454842 w 988133"/>
                <a:gd name="connsiteY2" fmla="*/ 465857 h 864394"/>
                <a:gd name="connsiteX3" fmla="*/ 988133 w 988133"/>
                <a:gd name="connsiteY3" fmla="*/ 0 h 864394"/>
                <a:gd name="connsiteX4" fmla="*/ 885118 w 988133"/>
                <a:gd name="connsiteY4" fmla="*/ 864394 h 864394"/>
                <a:gd name="connsiteX0" fmla="*/ 885118 w 988133"/>
                <a:gd name="connsiteY0" fmla="*/ 906537 h 906537"/>
                <a:gd name="connsiteX1" fmla="*/ 0 w 988133"/>
                <a:gd name="connsiteY1" fmla="*/ 891456 h 906537"/>
                <a:gd name="connsiteX2" fmla="*/ 118292 w 988133"/>
                <a:gd name="connsiteY2" fmla="*/ 0 h 906537"/>
                <a:gd name="connsiteX3" fmla="*/ 988133 w 988133"/>
                <a:gd name="connsiteY3" fmla="*/ 42143 h 906537"/>
                <a:gd name="connsiteX4" fmla="*/ 885118 w 988133"/>
                <a:gd name="connsiteY4" fmla="*/ 906537 h 906537"/>
                <a:gd name="connsiteX0" fmla="*/ 885118 w 981783"/>
                <a:gd name="connsiteY0" fmla="*/ 906537 h 906537"/>
                <a:gd name="connsiteX1" fmla="*/ 0 w 981783"/>
                <a:gd name="connsiteY1" fmla="*/ 891456 h 906537"/>
                <a:gd name="connsiteX2" fmla="*/ 118292 w 981783"/>
                <a:gd name="connsiteY2" fmla="*/ 0 h 906537"/>
                <a:gd name="connsiteX3" fmla="*/ 981783 w 981783"/>
                <a:gd name="connsiteY3" fmla="*/ 38968 h 906537"/>
                <a:gd name="connsiteX4" fmla="*/ 885118 w 981783"/>
                <a:gd name="connsiteY4" fmla="*/ 906537 h 906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1783" h="906537">
                  <a:moveTo>
                    <a:pt x="885118" y="906537"/>
                  </a:moveTo>
                  <a:lnTo>
                    <a:pt x="0" y="891456"/>
                  </a:lnTo>
                  <a:lnTo>
                    <a:pt x="118292" y="0"/>
                  </a:lnTo>
                  <a:lnTo>
                    <a:pt x="981783" y="38968"/>
                  </a:lnTo>
                  <a:lnTo>
                    <a:pt x="885118" y="906537"/>
                  </a:lnTo>
                  <a:close/>
                </a:path>
              </a:pathLst>
            </a:custGeom>
            <a:solidFill>
              <a:schemeClr val="accent4">
                <a:lumMod val="75000"/>
                <a:alpha val="50000"/>
              </a:schemeClr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triangle 6.3"/>
            <p:cNvSpPr/>
            <p:nvPr/>
          </p:nvSpPr>
          <p:spPr>
            <a:xfrm>
              <a:off x="2199364" y="2550501"/>
              <a:ext cx="1008235" cy="687388"/>
            </a:xfrm>
            <a:custGeom>
              <a:avLst/>
              <a:gdLst>
                <a:gd name="connsiteX0" fmla="*/ 0 w 917402"/>
                <a:gd name="connsiteY0" fmla="*/ 762000 h 762000"/>
                <a:gd name="connsiteX1" fmla="*/ 458701 w 917402"/>
                <a:gd name="connsiteY1" fmla="*/ 0 h 762000"/>
                <a:gd name="connsiteX2" fmla="*/ 917402 w 917402"/>
                <a:gd name="connsiteY2" fmla="*/ 762000 h 762000"/>
                <a:gd name="connsiteX3" fmla="*/ 0 w 917402"/>
                <a:gd name="connsiteY3" fmla="*/ 762000 h 762000"/>
                <a:gd name="connsiteX0" fmla="*/ 0 w 917402"/>
                <a:gd name="connsiteY0" fmla="*/ 795337 h 795337"/>
                <a:gd name="connsiteX1" fmla="*/ 658726 w 917402"/>
                <a:gd name="connsiteY1" fmla="*/ 0 h 795337"/>
                <a:gd name="connsiteX2" fmla="*/ 917402 w 917402"/>
                <a:gd name="connsiteY2" fmla="*/ 795337 h 795337"/>
                <a:gd name="connsiteX3" fmla="*/ 0 w 917402"/>
                <a:gd name="connsiteY3" fmla="*/ 795337 h 795337"/>
                <a:gd name="connsiteX0" fmla="*/ 286631 w 1204033"/>
                <a:gd name="connsiteY0" fmla="*/ 726280 h 726280"/>
                <a:gd name="connsiteX1" fmla="*/ 0 w 1204033"/>
                <a:gd name="connsiteY1" fmla="*/ 0 h 726280"/>
                <a:gd name="connsiteX2" fmla="*/ 1204033 w 1204033"/>
                <a:gd name="connsiteY2" fmla="*/ 726280 h 726280"/>
                <a:gd name="connsiteX3" fmla="*/ 286631 w 1204033"/>
                <a:gd name="connsiteY3" fmla="*/ 726280 h 726280"/>
                <a:gd name="connsiteX0" fmla="*/ 286631 w 765883"/>
                <a:gd name="connsiteY0" fmla="*/ 847725 h 847725"/>
                <a:gd name="connsiteX1" fmla="*/ 0 w 765883"/>
                <a:gd name="connsiteY1" fmla="*/ 121445 h 847725"/>
                <a:gd name="connsiteX2" fmla="*/ 765883 w 765883"/>
                <a:gd name="connsiteY2" fmla="*/ 0 h 847725"/>
                <a:gd name="connsiteX3" fmla="*/ 286631 w 765883"/>
                <a:gd name="connsiteY3" fmla="*/ 847725 h 847725"/>
                <a:gd name="connsiteX0" fmla="*/ 136612 w 765883"/>
                <a:gd name="connsiteY0" fmla="*/ 1095375 h 1095375"/>
                <a:gd name="connsiteX1" fmla="*/ 0 w 765883"/>
                <a:gd name="connsiteY1" fmla="*/ 121445 h 1095375"/>
                <a:gd name="connsiteX2" fmla="*/ 765883 w 765883"/>
                <a:gd name="connsiteY2" fmla="*/ 0 h 1095375"/>
                <a:gd name="connsiteX3" fmla="*/ 136612 w 765883"/>
                <a:gd name="connsiteY3" fmla="*/ 1095375 h 1095375"/>
                <a:gd name="connsiteX0" fmla="*/ 229481 w 858752"/>
                <a:gd name="connsiteY0" fmla="*/ 1095375 h 1095375"/>
                <a:gd name="connsiteX1" fmla="*/ 0 w 858752"/>
                <a:gd name="connsiteY1" fmla="*/ 411957 h 1095375"/>
                <a:gd name="connsiteX2" fmla="*/ 858752 w 858752"/>
                <a:gd name="connsiteY2" fmla="*/ 0 h 1095375"/>
                <a:gd name="connsiteX3" fmla="*/ 229481 w 858752"/>
                <a:gd name="connsiteY3" fmla="*/ 1095375 h 1095375"/>
                <a:gd name="connsiteX0" fmla="*/ 229481 w 601577"/>
                <a:gd name="connsiteY0" fmla="*/ 1257300 h 1257300"/>
                <a:gd name="connsiteX1" fmla="*/ 0 w 601577"/>
                <a:gd name="connsiteY1" fmla="*/ 573882 h 1257300"/>
                <a:gd name="connsiteX2" fmla="*/ 601577 w 601577"/>
                <a:gd name="connsiteY2" fmla="*/ 0 h 1257300"/>
                <a:gd name="connsiteX3" fmla="*/ 229481 w 601577"/>
                <a:gd name="connsiteY3" fmla="*/ 1257300 h 1257300"/>
                <a:gd name="connsiteX0" fmla="*/ 365212 w 737308"/>
                <a:gd name="connsiteY0" fmla="*/ 1257300 h 1257300"/>
                <a:gd name="connsiteX1" fmla="*/ 0 w 737308"/>
                <a:gd name="connsiteY1" fmla="*/ 997744 h 1257300"/>
                <a:gd name="connsiteX2" fmla="*/ 737308 w 737308"/>
                <a:gd name="connsiteY2" fmla="*/ 0 h 1257300"/>
                <a:gd name="connsiteX3" fmla="*/ 365212 w 737308"/>
                <a:gd name="connsiteY3" fmla="*/ 1257300 h 1257300"/>
                <a:gd name="connsiteX0" fmla="*/ 881943 w 881943"/>
                <a:gd name="connsiteY0" fmla="*/ 1047750 h 1047750"/>
                <a:gd name="connsiteX1" fmla="*/ 0 w 881943"/>
                <a:gd name="connsiteY1" fmla="*/ 997744 h 1047750"/>
                <a:gd name="connsiteX2" fmla="*/ 737308 w 881943"/>
                <a:gd name="connsiteY2" fmla="*/ 0 h 1047750"/>
                <a:gd name="connsiteX3" fmla="*/ 881943 w 881943"/>
                <a:gd name="connsiteY3" fmla="*/ 1047750 h 1047750"/>
                <a:gd name="connsiteX0" fmla="*/ 881943 w 881943"/>
                <a:gd name="connsiteY0" fmla="*/ 797719 h 797719"/>
                <a:gd name="connsiteX1" fmla="*/ 0 w 881943"/>
                <a:gd name="connsiteY1" fmla="*/ 747713 h 797719"/>
                <a:gd name="connsiteX2" fmla="*/ 642058 w 881943"/>
                <a:gd name="connsiteY2" fmla="*/ 0 h 797719"/>
                <a:gd name="connsiteX3" fmla="*/ 881943 w 881943"/>
                <a:gd name="connsiteY3" fmla="*/ 797719 h 797719"/>
                <a:gd name="connsiteX0" fmla="*/ 834318 w 834318"/>
                <a:gd name="connsiteY0" fmla="*/ 950119 h 950119"/>
                <a:gd name="connsiteX1" fmla="*/ 0 w 834318"/>
                <a:gd name="connsiteY1" fmla="*/ 747713 h 950119"/>
                <a:gd name="connsiteX2" fmla="*/ 642058 w 834318"/>
                <a:gd name="connsiteY2" fmla="*/ 0 h 950119"/>
                <a:gd name="connsiteX3" fmla="*/ 834318 w 834318"/>
                <a:gd name="connsiteY3" fmla="*/ 950119 h 950119"/>
                <a:gd name="connsiteX0" fmla="*/ 834318 w 834318"/>
                <a:gd name="connsiteY0" fmla="*/ 372269 h 372269"/>
                <a:gd name="connsiteX1" fmla="*/ 0 w 834318"/>
                <a:gd name="connsiteY1" fmla="*/ 169863 h 372269"/>
                <a:gd name="connsiteX2" fmla="*/ 775408 w 834318"/>
                <a:gd name="connsiteY2" fmla="*/ 0 h 372269"/>
                <a:gd name="connsiteX3" fmla="*/ 834318 w 834318"/>
                <a:gd name="connsiteY3" fmla="*/ 372269 h 372269"/>
                <a:gd name="connsiteX0" fmla="*/ 843843 w 843843"/>
                <a:gd name="connsiteY0" fmla="*/ 372269 h 372269"/>
                <a:gd name="connsiteX1" fmla="*/ 0 w 843843"/>
                <a:gd name="connsiteY1" fmla="*/ 138113 h 372269"/>
                <a:gd name="connsiteX2" fmla="*/ 784933 w 843843"/>
                <a:gd name="connsiteY2" fmla="*/ 0 h 372269"/>
                <a:gd name="connsiteX3" fmla="*/ 843843 w 843843"/>
                <a:gd name="connsiteY3" fmla="*/ 372269 h 372269"/>
                <a:gd name="connsiteX0" fmla="*/ 939093 w 939093"/>
                <a:gd name="connsiteY0" fmla="*/ 419894 h 419894"/>
                <a:gd name="connsiteX1" fmla="*/ 0 w 939093"/>
                <a:gd name="connsiteY1" fmla="*/ 138113 h 419894"/>
                <a:gd name="connsiteX2" fmla="*/ 784933 w 939093"/>
                <a:gd name="connsiteY2" fmla="*/ 0 h 419894"/>
                <a:gd name="connsiteX3" fmla="*/ 939093 w 939093"/>
                <a:gd name="connsiteY3" fmla="*/ 419894 h 419894"/>
                <a:gd name="connsiteX0" fmla="*/ 758118 w 758118"/>
                <a:gd name="connsiteY0" fmla="*/ 419894 h 534988"/>
                <a:gd name="connsiteX1" fmla="*/ 0 w 758118"/>
                <a:gd name="connsiteY1" fmla="*/ 534988 h 534988"/>
                <a:gd name="connsiteX2" fmla="*/ 603958 w 758118"/>
                <a:gd name="connsiteY2" fmla="*/ 0 h 534988"/>
                <a:gd name="connsiteX3" fmla="*/ 758118 w 758118"/>
                <a:gd name="connsiteY3" fmla="*/ 419894 h 534988"/>
                <a:gd name="connsiteX0" fmla="*/ 992360 w 992360"/>
                <a:gd name="connsiteY0" fmla="*/ 572294 h 687388"/>
                <a:gd name="connsiteX1" fmla="*/ 234242 w 992360"/>
                <a:gd name="connsiteY1" fmla="*/ 687388 h 687388"/>
                <a:gd name="connsiteX2" fmla="*/ 0 w 992360"/>
                <a:gd name="connsiteY2" fmla="*/ 0 h 687388"/>
                <a:gd name="connsiteX3" fmla="*/ 992360 w 992360"/>
                <a:gd name="connsiteY3" fmla="*/ 572294 h 687388"/>
                <a:gd name="connsiteX0" fmla="*/ 1008235 w 1008235"/>
                <a:gd name="connsiteY0" fmla="*/ 575469 h 687388"/>
                <a:gd name="connsiteX1" fmla="*/ 234242 w 1008235"/>
                <a:gd name="connsiteY1" fmla="*/ 687388 h 687388"/>
                <a:gd name="connsiteX2" fmla="*/ 0 w 1008235"/>
                <a:gd name="connsiteY2" fmla="*/ 0 h 687388"/>
                <a:gd name="connsiteX3" fmla="*/ 1008235 w 1008235"/>
                <a:gd name="connsiteY3" fmla="*/ 575469 h 68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8235" h="687388">
                  <a:moveTo>
                    <a:pt x="1008235" y="575469"/>
                  </a:moveTo>
                  <a:lnTo>
                    <a:pt x="234242" y="687388"/>
                  </a:lnTo>
                  <a:lnTo>
                    <a:pt x="0" y="0"/>
                  </a:lnTo>
                  <a:lnTo>
                    <a:pt x="1008235" y="575469"/>
                  </a:lnTo>
                  <a:close/>
                </a:path>
              </a:pathLst>
            </a:custGeom>
            <a:solidFill>
              <a:schemeClr val="accent4">
                <a:lumMod val="75000"/>
                <a:alpha val="50000"/>
              </a:schemeClr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triangle 5.92"/>
            <p:cNvSpPr/>
            <p:nvPr/>
          </p:nvSpPr>
          <p:spPr>
            <a:xfrm>
              <a:off x="6141570" y="2290203"/>
              <a:ext cx="737308" cy="888206"/>
            </a:xfrm>
            <a:custGeom>
              <a:avLst/>
              <a:gdLst>
                <a:gd name="connsiteX0" fmla="*/ 0 w 917402"/>
                <a:gd name="connsiteY0" fmla="*/ 762000 h 762000"/>
                <a:gd name="connsiteX1" fmla="*/ 458701 w 917402"/>
                <a:gd name="connsiteY1" fmla="*/ 0 h 762000"/>
                <a:gd name="connsiteX2" fmla="*/ 917402 w 917402"/>
                <a:gd name="connsiteY2" fmla="*/ 762000 h 762000"/>
                <a:gd name="connsiteX3" fmla="*/ 0 w 917402"/>
                <a:gd name="connsiteY3" fmla="*/ 762000 h 762000"/>
                <a:gd name="connsiteX0" fmla="*/ 0 w 917402"/>
                <a:gd name="connsiteY0" fmla="*/ 795337 h 795337"/>
                <a:gd name="connsiteX1" fmla="*/ 658726 w 917402"/>
                <a:gd name="connsiteY1" fmla="*/ 0 h 795337"/>
                <a:gd name="connsiteX2" fmla="*/ 917402 w 917402"/>
                <a:gd name="connsiteY2" fmla="*/ 795337 h 795337"/>
                <a:gd name="connsiteX3" fmla="*/ 0 w 917402"/>
                <a:gd name="connsiteY3" fmla="*/ 795337 h 795337"/>
                <a:gd name="connsiteX0" fmla="*/ 286631 w 1204033"/>
                <a:gd name="connsiteY0" fmla="*/ 726280 h 726280"/>
                <a:gd name="connsiteX1" fmla="*/ 0 w 1204033"/>
                <a:gd name="connsiteY1" fmla="*/ 0 h 726280"/>
                <a:gd name="connsiteX2" fmla="*/ 1204033 w 1204033"/>
                <a:gd name="connsiteY2" fmla="*/ 726280 h 726280"/>
                <a:gd name="connsiteX3" fmla="*/ 286631 w 1204033"/>
                <a:gd name="connsiteY3" fmla="*/ 726280 h 726280"/>
                <a:gd name="connsiteX0" fmla="*/ 286631 w 765883"/>
                <a:gd name="connsiteY0" fmla="*/ 847725 h 847725"/>
                <a:gd name="connsiteX1" fmla="*/ 0 w 765883"/>
                <a:gd name="connsiteY1" fmla="*/ 121445 h 847725"/>
                <a:gd name="connsiteX2" fmla="*/ 765883 w 765883"/>
                <a:gd name="connsiteY2" fmla="*/ 0 h 847725"/>
                <a:gd name="connsiteX3" fmla="*/ 286631 w 765883"/>
                <a:gd name="connsiteY3" fmla="*/ 847725 h 847725"/>
                <a:gd name="connsiteX0" fmla="*/ 136612 w 765883"/>
                <a:gd name="connsiteY0" fmla="*/ 1095375 h 1095375"/>
                <a:gd name="connsiteX1" fmla="*/ 0 w 765883"/>
                <a:gd name="connsiteY1" fmla="*/ 121445 h 1095375"/>
                <a:gd name="connsiteX2" fmla="*/ 765883 w 765883"/>
                <a:gd name="connsiteY2" fmla="*/ 0 h 1095375"/>
                <a:gd name="connsiteX3" fmla="*/ 136612 w 765883"/>
                <a:gd name="connsiteY3" fmla="*/ 1095375 h 1095375"/>
                <a:gd name="connsiteX0" fmla="*/ 229481 w 858752"/>
                <a:gd name="connsiteY0" fmla="*/ 1095375 h 1095375"/>
                <a:gd name="connsiteX1" fmla="*/ 0 w 858752"/>
                <a:gd name="connsiteY1" fmla="*/ 411957 h 1095375"/>
                <a:gd name="connsiteX2" fmla="*/ 858752 w 858752"/>
                <a:gd name="connsiteY2" fmla="*/ 0 h 1095375"/>
                <a:gd name="connsiteX3" fmla="*/ 229481 w 858752"/>
                <a:gd name="connsiteY3" fmla="*/ 1095375 h 1095375"/>
                <a:gd name="connsiteX0" fmla="*/ 229481 w 601577"/>
                <a:gd name="connsiteY0" fmla="*/ 1257300 h 1257300"/>
                <a:gd name="connsiteX1" fmla="*/ 0 w 601577"/>
                <a:gd name="connsiteY1" fmla="*/ 573882 h 1257300"/>
                <a:gd name="connsiteX2" fmla="*/ 601577 w 601577"/>
                <a:gd name="connsiteY2" fmla="*/ 0 h 1257300"/>
                <a:gd name="connsiteX3" fmla="*/ 229481 w 601577"/>
                <a:gd name="connsiteY3" fmla="*/ 1257300 h 1257300"/>
                <a:gd name="connsiteX0" fmla="*/ 365212 w 737308"/>
                <a:gd name="connsiteY0" fmla="*/ 1257300 h 1257300"/>
                <a:gd name="connsiteX1" fmla="*/ 0 w 737308"/>
                <a:gd name="connsiteY1" fmla="*/ 997744 h 1257300"/>
                <a:gd name="connsiteX2" fmla="*/ 737308 w 737308"/>
                <a:gd name="connsiteY2" fmla="*/ 0 h 1257300"/>
                <a:gd name="connsiteX3" fmla="*/ 365212 w 737308"/>
                <a:gd name="connsiteY3" fmla="*/ 1257300 h 1257300"/>
                <a:gd name="connsiteX0" fmla="*/ 881943 w 881943"/>
                <a:gd name="connsiteY0" fmla="*/ 1047750 h 1047750"/>
                <a:gd name="connsiteX1" fmla="*/ 0 w 881943"/>
                <a:gd name="connsiteY1" fmla="*/ 997744 h 1047750"/>
                <a:gd name="connsiteX2" fmla="*/ 737308 w 881943"/>
                <a:gd name="connsiteY2" fmla="*/ 0 h 1047750"/>
                <a:gd name="connsiteX3" fmla="*/ 881943 w 881943"/>
                <a:gd name="connsiteY3" fmla="*/ 1047750 h 1047750"/>
                <a:gd name="connsiteX0" fmla="*/ 881943 w 881943"/>
                <a:gd name="connsiteY0" fmla="*/ 797719 h 797719"/>
                <a:gd name="connsiteX1" fmla="*/ 0 w 881943"/>
                <a:gd name="connsiteY1" fmla="*/ 747713 h 797719"/>
                <a:gd name="connsiteX2" fmla="*/ 642058 w 881943"/>
                <a:gd name="connsiteY2" fmla="*/ 0 h 797719"/>
                <a:gd name="connsiteX3" fmla="*/ 881943 w 881943"/>
                <a:gd name="connsiteY3" fmla="*/ 797719 h 797719"/>
                <a:gd name="connsiteX0" fmla="*/ 834318 w 834318"/>
                <a:gd name="connsiteY0" fmla="*/ 950119 h 950119"/>
                <a:gd name="connsiteX1" fmla="*/ 0 w 834318"/>
                <a:gd name="connsiteY1" fmla="*/ 747713 h 950119"/>
                <a:gd name="connsiteX2" fmla="*/ 642058 w 834318"/>
                <a:gd name="connsiteY2" fmla="*/ 0 h 950119"/>
                <a:gd name="connsiteX3" fmla="*/ 834318 w 834318"/>
                <a:gd name="connsiteY3" fmla="*/ 950119 h 950119"/>
                <a:gd name="connsiteX0" fmla="*/ 834318 w 834318"/>
                <a:gd name="connsiteY0" fmla="*/ 372269 h 372269"/>
                <a:gd name="connsiteX1" fmla="*/ 0 w 834318"/>
                <a:gd name="connsiteY1" fmla="*/ 169863 h 372269"/>
                <a:gd name="connsiteX2" fmla="*/ 775408 w 834318"/>
                <a:gd name="connsiteY2" fmla="*/ 0 h 372269"/>
                <a:gd name="connsiteX3" fmla="*/ 834318 w 834318"/>
                <a:gd name="connsiteY3" fmla="*/ 372269 h 372269"/>
                <a:gd name="connsiteX0" fmla="*/ 843843 w 843843"/>
                <a:gd name="connsiteY0" fmla="*/ 372269 h 372269"/>
                <a:gd name="connsiteX1" fmla="*/ 0 w 843843"/>
                <a:gd name="connsiteY1" fmla="*/ 138113 h 372269"/>
                <a:gd name="connsiteX2" fmla="*/ 784933 w 843843"/>
                <a:gd name="connsiteY2" fmla="*/ 0 h 372269"/>
                <a:gd name="connsiteX3" fmla="*/ 843843 w 843843"/>
                <a:gd name="connsiteY3" fmla="*/ 372269 h 372269"/>
                <a:gd name="connsiteX0" fmla="*/ 764468 w 764468"/>
                <a:gd name="connsiteY0" fmla="*/ 675481 h 675481"/>
                <a:gd name="connsiteX1" fmla="*/ 0 w 764468"/>
                <a:gd name="connsiteY1" fmla="*/ 0 h 675481"/>
                <a:gd name="connsiteX2" fmla="*/ 705558 w 764468"/>
                <a:gd name="connsiteY2" fmla="*/ 303212 h 675481"/>
                <a:gd name="connsiteX3" fmla="*/ 764468 w 764468"/>
                <a:gd name="connsiteY3" fmla="*/ 675481 h 675481"/>
                <a:gd name="connsiteX0" fmla="*/ 764468 w 764468"/>
                <a:gd name="connsiteY0" fmla="*/ 675481 h 675481"/>
                <a:gd name="connsiteX1" fmla="*/ 0 w 764468"/>
                <a:gd name="connsiteY1" fmla="*/ 0 h 675481"/>
                <a:gd name="connsiteX2" fmla="*/ 737308 w 764468"/>
                <a:gd name="connsiteY2" fmla="*/ 134937 h 675481"/>
                <a:gd name="connsiteX3" fmla="*/ 764468 w 764468"/>
                <a:gd name="connsiteY3" fmla="*/ 675481 h 675481"/>
                <a:gd name="connsiteX0" fmla="*/ 618418 w 737308"/>
                <a:gd name="connsiteY0" fmla="*/ 888206 h 888206"/>
                <a:gd name="connsiteX1" fmla="*/ 0 w 737308"/>
                <a:gd name="connsiteY1" fmla="*/ 0 h 888206"/>
                <a:gd name="connsiteX2" fmla="*/ 737308 w 737308"/>
                <a:gd name="connsiteY2" fmla="*/ 134937 h 888206"/>
                <a:gd name="connsiteX3" fmla="*/ 618418 w 737308"/>
                <a:gd name="connsiteY3" fmla="*/ 888206 h 888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7308" h="888206">
                  <a:moveTo>
                    <a:pt x="618418" y="888206"/>
                  </a:moveTo>
                  <a:lnTo>
                    <a:pt x="0" y="0"/>
                  </a:lnTo>
                  <a:lnTo>
                    <a:pt x="737308" y="134937"/>
                  </a:lnTo>
                  <a:lnTo>
                    <a:pt x="618418" y="888206"/>
                  </a:lnTo>
                  <a:close/>
                </a:path>
              </a:pathLst>
            </a:custGeom>
            <a:solidFill>
              <a:schemeClr val="accent4">
                <a:lumMod val="75000"/>
                <a:alpha val="50000"/>
              </a:schemeClr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triangle 5.3"/>
            <p:cNvSpPr/>
            <p:nvPr/>
          </p:nvSpPr>
          <p:spPr>
            <a:xfrm>
              <a:off x="2435892" y="3131741"/>
              <a:ext cx="753183" cy="838994"/>
            </a:xfrm>
            <a:custGeom>
              <a:avLst/>
              <a:gdLst>
                <a:gd name="connsiteX0" fmla="*/ 0 w 917402"/>
                <a:gd name="connsiteY0" fmla="*/ 762000 h 762000"/>
                <a:gd name="connsiteX1" fmla="*/ 458701 w 917402"/>
                <a:gd name="connsiteY1" fmla="*/ 0 h 762000"/>
                <a:gd name="connsiteX2" fmla="*/ 917402 w 917402"/>
                <a:gd name="connsiteY2" fmla="*/ 762000 h 762000"/>
                <a:gd name="connsiteX3" fmla="*/ 0 w 917402"/>
                <a:gd name="connsiteY3" fmla="*/ 762000 h 762000"/>
                <a:gd name="connsiteX0" fmla="*/ 0 w 917402"/>
                <a:gd name="connsiteY0" fmla="*/ 795337 h 795337"/>
                <a:gd name="connsiteX1" fmla="*/ 658726 w 917402"/>
                <a:gd name="connsiteY1" fmla="*/ 0 h 795337"/>
                <a:gd name="connsiteX2" fmla="*/ 917402 w 917402"/>
                <a:gd name="connsiteY2" fmla="*/ 795337 h 795337"/>
                <a:gd name="connsiteX3" fmla="*/ 0 w 917402"/>
                <a:gd name="connsiteY3" fmla="*/ 795337 h 795337"/>
                <a:gd name="connsiteX0" fmla="*/ 286631 w 1204033"/>
                <a:gd name="connsiteY0" fmla="*/ 726280 h 726280"/>
                <a:gd name="connsiteX1" fmla="*/ 0 w 1204033"/>
                <a:gd name="connsiteY1" fmla="*/ 0 h 726280"/>
                <a:gd name="connsiteX2" fmla="*/ 1204033 w 1204033"/>
                <a:gd name="connsiteY2" fmla="*/ 726280 h 726280"/>
                <a:gd name="connsiteX3" fmla="*/ 286631 w 1204033"/>
                <a:gd name="connsiteY3" fmla="*/ 726280 h 726280"/>
                <a:gd name="connsiteX0" fmla="*/ 286631 w 765883"/>
                <a:gd name="connsiteY0" fmla="*/ 847725 h 847725"/>
                <a:gd name="connsiteX1" fmla="*/ 0 w 765883"/>
                <a:gd name="connsiteY1" fmla="*/ 121445 h 847725"/>
                <a:gd name="connsiteX2" fmla="*/ 765883 w 765883"/>
                <a:gd name="connsiteY2" fmla="*/ 0 h 847725"/>
                <a:gd name="connsiteX3" fmla="*/ 286631 w 765883"/>
                <a:gd name="connsiteY3" fmla="*/ 847725 h 847725"/>
                <a:gd name="connsiteX0" fmla="*/ 136612 w 765883"/>
                <a:gd name="connsiteY0" fmla="*/ 1095375 h 1095375"/>
                <a:gd name="connsiteX1" fmla="*/ 0 w 765883"/>
                <a:gd name="connsiteY1" fmla="*/ 121445 h 1095375"/>
                <a:gd name="connsiteX2" fmla="*/ 765883 w 765883"/>
                <a:gd name="connsiteY2" fmla="*/ 0 h 1095375"/>
                <a:gd name="connsiteX3" fmla="*/ 136612 w 765883"/>
                <a:gd name="connsiteY3" fmla="*/ 1095375 h 1095375"/>
                <a:gd name="connsiteX0" fmla="*/ 229481 w 858752"/>
                <a:gd name="connsiteY0" fmla="*/ 1095375 h 1095375"/>
                <a:gd name="connsiteX1" fmla="*/ 0 w 858752"/>
                <a:gd name="connsiteY1" fmla="*/ 411957 h 1095375"/>
                <a:gd name="connsiteX2" fmla="*/ 858752 w 858752"/>
                <a:gd name="connsiteY2" fmla="*/ 0 h 1095375"/>
                <a:gd name="connsiteX3" fmla="*/ 229481 w 858752"/>
                <a:gd name="connsiteY3" fmla="*/ 1095375 h 1095375"/>
                <a:gd name="connsiteX0" fmla="*/ 229481 w 601577"/>
                <a:gd name="connsiteY0" fmla="*/ 1257300 h 1257300"/>
                <a:gd name="connsiteX1" fmla="*/ 0 w 601577"/>
                <a:gd name="connsiteY1" fmla="*/ 573882 h 1257300"/>
                <a:gd name="connsiteX2" fmla="*/ 601577 w 601577"/>
                <a:gd name="connsiteY2" fmla="*/ 0 h 1257300"/>
                <a:gd name="connsiteX3" fmla="*/ 229481 w 601577"/>
                <a:gd name="connsiteY3" fmla="*/ 1257300 h 1257300"/>
                <a:gd name="connsiteX0" fmla="*/ 365212 w 737308"/>
                <a:gd name="connsiteY0" fmla="*/ 1257300 h 1257300"/>
                <a:gd name="connsiteX1" fmla="*/ 0 w 737308"/>
                <a:gd name="connsiteY1" fmla="*/ 997744 h 1257300"/>
                <a:gd name="connsiteX2" fmla="*/ 737308 w 737308"/>
                <a:gd name="connsiteY2" fmla="*/ 0 h 1257300"/>
                <a:gd name="connsiteX3" fmla="*/ 365212 w 737308"/>
                <a:gd name="connsiteY3" fmla="*/ 1257300 h 1257300"/>
                <a:gd name="connsiteX0" fmla="*/ 881943 w 881943"/>
                <a:gd name="connsiteY0" fmla="*/ 1047750 h 1047750"/>
                <a:gd name="connsiteX1" fmla="*/ 0 w 881943"/>
                <a:gd name="connsiteY1" fmla="*/ 997744 h 1047750"/>
                <a:gd name="connsiteX2" fmla="*/ 737308 w 881943"/>
                <a:gd name="connsiteY2" fmla="*/ 0 h 1047750"/>
                <a:gd name="connsiteX3" fmla="*/ 881943 w 881943"/>
                <a:gd name="connsiteY3" fmla="*/ 1047750 h 1047750"/>
                <a:gd name="connsiteX0" fmla="*/ 881943 w 881943"/>
                <a:gd name="connsiteY0" fmla="*/ 797719 h 797719"/>
                <a:gd name="connsiteX1" fmla="*/ 0 w 881943"/>
                <a:gd name="connsiteY1" fmla="*/ 747713 h 797719"/>
                <a:gd name="connsiteX2" fmla="*/ 642058 w 881943"/>
                <a:gd name="connsiteY2" fmla="*/ 0 h 797719"/>
                <a:gd name="connsiteX3" fmla="*/ 881943 w 881943"/>
                <a:gd name="connsiteY3" fmla="*/ 797719 h 797719"/>
                <a:gd name="connsiteX0" fmla="*/ 834318 w 834318"/>
                <a:gd name="connsiteY0" fmla="*/ 950119 h 950119"/>
                <a:gd name="connsiteX1" fmla="*/ 0 w 834318"/>
                <a:gd name="connsiteY1" fmla="*/ 747713 h 950119"/>
                <a:gd name="connsiteX2" fmla="*/ 642058 w 834318"/>
                <a:gd name="connsiteY2" fmla="*/ 0 h 950119"/>
                <a:gd name="connsiteX3" fmla="*/ 834318 w 834318"/>
                <a:gd name="connsiteY3" fmla="*/ 950119 h 950119"/>
                <a:gd name="connsiteX0" fmla="*/ 834318 w 834318"/>
                <a:gd name="connsiteY0" fmla="*/ 372269 h 372269"/>
                <a:gd name="connsiteX1" fmla="*/ 0 w 834318"/>
                <a:gd name="connsiteY1" fmla="*/ 169863 h 372269"/>
                <a:gd name="connsiteX2" fmla="*/ 775408 w 834318"/>
                <a:gd name="connsiteY2" fmla="*/ 0 h 372269"/>
                <a:gd name="connsiteX3" fmla="*/ 834318 w 834318"/>
                <a:gd name="connsiteY3" fmla="*/ 372269 h 372269"/>
                <a:gd name="connsiteX0" fmla="*/ 843843 w 843843"/>
                <a:gd name="connsiteY0" fmla="*/ 372269 h 372269"/>
                <a:gd name="connsiteX1" fmla="*/ 0 w 843843"/>
                <a:gd name="connsiteY1" fmla="*/ 138113 h 372269"/>
                <a:gd name="connsiteX2" fmla="*/ 784933 w 843843"/>
                <a:gd name="connsiteY2" fmla="*/ 0 h 372269"/>
                <a:gd name="connsiteX3" fmla="*/ 843843 w 843843"/>
                <a:gd name="connsiteY3" fmla="*/ 372269 h 372269"/>
                <a:gd name="connsiteX0" fmla="*/ 793043 w 793043"/>
                <a:gd name="connsiteY0" fmla="*/ 427831 h 427831"/>
                <a:gd name="connsiteX1" fmla="*/ 0 w 793043"/>
                <a:gd name="connsiteY1" fmla="*/ 0 h 427831"/>
                <a:gd name="connsiteX2" fmla="*/ 734133 w 793043"/>
                <a:gd name="connsiteY2" fmla="*/ 55562 h 427831"/>
                <a:gd name="connsiteX3" fmla="*/ 793043 w 793043"/>
                <a:gd name="connsiteY3" fmla="*/ 427831 h 427831"/>
                <a:gd name="connsiteX0" fmla="*/ 793043 w 793043"/>
                <a:gd name="connsiteY0" fmla="*/ 534194 h 534194"/>
                <a:gd name="connsiteX1" fmla="*/ 0 w 793043"/>
                <a:gd name="connsiteY1" fmla="*/ 106363 h 534194"/>
                <a:gd name="connsiteX2" fmla="*/ 734133 w 793043"/>
                <a:gd name="connsiteY2" fmla="*/ 0 h 534194"/>
                <a:gd name="connsiteX3" fmla="*/ 793043 w 793043"/>
                <a:gd name="connsiteY3" fmla="*/ 534194 h 534194"/>
                <a:gd name="connsiteX0" fmla="*/ 272343 w 734133"/>
                <a:gd name="connsiteY0" fmla="*/ 838994 h 838994"/>
                <a:gd name="connsiteX1" fmla="*/ 0 w 734133"/>
                <a:gd name="connsiteY1" fmla="*/ 106363 h 838994"/>
                <a:gd name="connsiteX2" fmla="*/ 734133 w 734133"/>
                <a:gd name="connsiteY2" fmla="*/ 0 h 838994"/>
                <a:gd name="connsiteX3" fmla="*/ 272343 w 734133"/>
                <a:gd name="connsiteY3" fmla="*/ 838994 h 838994"/>
                <a:gd name="connsiteX0" fmla="*/ 272343 w 746833"/>
                <a:gd name="connsiteY0" fmla="*/ 838994 h 838994"/>
                <a:gd name="connsiteX1" fmla="*/ 0 w 746833"/>
                <a:gd name="connsiteY1" fmla="*/ 106363 h 838994"/>
                <a:gd name="connsiteX2" fmla="*/ 746833 w 746833"/>
                <a:gd name="connsiteY2" fmla="*/ 0 h 838994"/>
                <a:gd name="connsiteX3" fmla="*/ 272343 w 746833"/>
                <a:gd name="connsiteY3" fmla="*/ 838994 h 838994"/>
                <a:gd name="connsiteX0" fmla="*/ 278693 w 753183"/>
                <a:gd name="connsiteY0" fmla="*/ 838994 h 838994"/>
                <a:gd name="connsiteX1" fmla="*/ 0 w 753183"/>
                <a:gd name="connsiteY1" fmla="*/ 106363 h 838994"/>
                <a:gd name="connsiteX2" fmla="*/ 753183 w 753183"/>
                <a:gd name="connsiteY2" fmla="*/ 0 h 838994"/>
                <a:gd name="connsiteX3" fmla="*/ 278693 w 753183"/>
                <a:gd name="connsiteY3" fmla="*/ 838994 h 838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3183" h="838994">
                  <a:moveTo>
                    <a:pt x="278693" y="838994"/>
                  </a:moveTo>
                  <a:lnTo>
                    <a:pt x="0" y="106363"/>
                  </a:lnTo>
                  <a:lnTo>
                    <a:pt x="753183" y="0"/>
                  </a:lnTo>
                  <a:lnTo>
                    <a:pt x="278693" y="838994"/>
                  </a:lnTo>
                  <a:close/>
                </a:path>
              </a:pathLst>
            </a:custGeom>
            <a:solidFill>
              <a:schemeClr val="accent4">
                <a:lumMod val="75000"/>
                <a:alpha val="50000"/>
              </a:schemeClr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triangle 5.3"/>
            <p:cNvSpPr/>
            <p:nvPr/>
          </p:nvSpPr>
          <p:spPr>
            <a:xfrm>
              <a:off x="6137889" y="3176670"/>
              <a:ext cx="875593" cy="797719"/>
            </a:xfrm>
            <a:custGeom>
              <a:avLst/>
              <a:gdLst>
                <a:gd name="connsiteX0" fmla="*/ 0 w 917402"/>
                <a:gd name="connsiteY0" fmla="*/ 762000 h 762000"/>
                <a:gd name="connsiteX1" fmla="*/ 458701 w 917402"/>
                <a:gd name="connsiteY1" fmla="*/ 0 h 762000"/>
                <a:gd name="connsiteX2" fmla="*/ 917402 w 917402"/>
                <a:gd name="connsiteY2" fmla="*/ 762000 h 762000"/>
                <a:gd name="connsiteX3" fmla="*/ 0 w 917402"/>
                <a:gd name="connsiteY3" fmla="*/ 762000 h 762000"/>
                <a:gd name="connsiteX0" fmla="*/ 0 w 917402"/>
                <a:gd name="connsiteY0" fmla="*/ 795337 h 795337"/>
                <a:gd name="connsiteX1" fmla="*/ 658726 w 917402"/>
                <a:gd name="connsiteY1" fmla="*/ 0 h 795337"/>
                <a:gd name="connsiteX2" fmla="*/ 917402 w 917402"/>
                <a:gd name="connsiteY2" fmla="*/ 795337 h 795337"/>
                <a:gd name="connsiteX3" fmla="*/ 0 w 917402"/>
                <a:gd name="connsiteY3" fmla="*/ 795337 h 795337"/>
                <a:gd name="connsiteX0" fmla="*/ 286631 w 1204033"/>
                <a:gd name="connsiteY0" fmla="*/ 726280 h 726280"/>
                <a:gd name="connsiteX1" fmla="*/ 0 w 1204033"/>
                <a:gd name="connsiteY1" fmla="*/ 0 h 726280"/>
                <a:gd name="connsiteX2" fmla="*/ 1204033 w 1204033"/>
                <a:gd name="connsiteY2" fmla="*/ 726280 h 726280"/>
                <a:gd name="connsiteX3" fmla="*/ 286631 w 1204033"/>
                <a:gd name="connsiteY3" fmla="*/ 726280 h 726280"/>
                <a:gd name="connsiteX0" fmla="*/ 286631 w 765883"/>
                <a:gd name="connsiteY0" fmla="*/ 847725 h 847725"/>
                <a:gd name="connsiteX1" fmla="*/ 0 w 765883"/>
                <a:gd name="connsiteY1" fmla="*/ 121445 h 847725"/>
                <a:gd name="connsiteX2" fmla="*/ 765883 w 765883"/>
                <a:gd name="connsiteY2" fmla="*/ 0 h 847725"/>
                <a:gd name="connsiteX3" fmla="*/ 286631 w 765883"/>
                <a:gd name="connsiteY3" fmla="*/ 847725 h 847725"/>
                <a:gd name="connsiteX0" fmla="*/ 136612 w 765883"/>
                <a:gd name="connsiteY0" fmla="*/ 1095375 h 1095375"/>
                <a:gd name="connsiteX1" fmla="*/ 0 w 765883"/>
                <a:gd name="connsiteY1" fmla="*/ 121445 h 1095375"/>
                <a:gd name="connsiteX2" fmla="*/ 765883 w 765883"/>
                <a:gd name="connsiteY2" fmla="*/ 0 h 1095375"/>
                <a:gd name="connsiteX3" fmla="*/ 136612 w 765883"/>
                <a:gd name="connsiteY3" fmla="*/ 1095375 h 1095375"/>
                <a:gd name="connsiteX0" fmla="*/ 229481 w 858752"/>
                <a:gd name="connsiteY0" fmla="*/ 1095375 h 1095375"/>
                <a:gd name="connsiteX1" fmla="*/ 0 w 858752"/>
                <a:gd name="connsiteY1" fmla="*/ 411957 h 1095375"/>
                <a:gd name="connsiteX2" fmla="*/ 858752 w 858752"/>
                <a:gd name="connsiteY2" fmla="*/ 0 h 1095375"/>
                <a:gd name="connsiteX3" fmla="*/ 229481 w 858752"/>
                <a:gd name="connsiteY3" fmla="*/ 1095375 h 1095375"/>
                <a:gd name="connsiteX0" fmla="*/ 229481 w 601577"/>
                <a:gd name="connsiteY0" fmla="*/ 1257300 h 1257300"/>
                <a:gd name="connsiteX1" fmla="*/ 0 w 601577"/>
                <a:gd name="connsiteY1" fmla="*/ 573882 h 1257300"/>
                <a:gd name="connsiteX2" fmla="*/ 601577 w 601577"/>
                <a:gd name="connsiteY2" fmla="*/ 0 h 1257300"/>
                <a:gd name="connsiteX3" fmla="*/ 229481 w 601577"/>
                <a:gd name="connsiteY3" fmla="*/ 1257300 h 1257300"/>
                <a:gd name="connsiteX0" fmla="*/ 365212 w 737308"/>
                <a:gd name="connsiteY0" fmla="*/ 1257300 h 1257300"/>
                <a:gd name="connsiteX1" fmla="*/ 0 w 737308"/>
                <a:gd name="connsiteY1" fmla="*/ 997744 h 1257300"/>
                <a:gd name="connsiteX2" fmla="*/ 737308 w 737308"/>
                <a:gd name="connsiteY2" fmla="*/ 0 h 1257300"/>
                <a:gd name="connsiteX3" fmla="*/ 365212 w 737308"/>
                <a:gd name="connsiteY3" fmla="*/ 1257300 h 1257300"/>
                <a:gd name="connsiteX0" fmla="*/ 881943 w 881943"/>
                <a:gd name="connsiteY0" fmla="*/ 1047750 h 1047750"/>
                <a:gd name="connsiteX1" fmla="*/ 0 w 881943"/>
                <a:gd name="connsiteY1" fmla="*/ 997744 h 1047750"/>
                <a:gd name="connsiteX2" fmla="*/ 737308 w 881943"/>
                <a:gd name="connsiteY2" fmla="*/ 0 h 1047750"/>
                <a:gd name="connsiteX3" fmla="*/ 881943 w 881943"/>
                <a:gd name="connsiteY3" fmla="*/ 1047750 h 1047750"/>
                <a:gd name="connsiteX0" fmla="*/ 881943 w 881943"/>
                <a:gd name="connsiteY0" fmla="*/ 797719 h 797719"/>
                <a:gd name="connsiteX1" fmla="*/ 0 w 881943"/>
                <a:gd name="connsiteY1" fmla="*/ 747713 h 797719"/>
                <a:gd name="connsiteX2" fmla="*/ 642058 w 881943"/>
                <a:gd name="connsiteY2" fmla="*/ 0 h 797719"/>
                <a:gd name="connsiteX3" fmla="*/ 881943 w 881943"/>
                <a:gd name="connsiteY3" fmla="*/ 797719 h 797719"/>
                <a:gd name="connsiteX0" fmla="*/ 834318 w 834318"/>
                <a:gd name="connsiteY0" fmla="*/ 950119 h 950119"/>
                <a:gd name="connsiteX1" fmla="*/ 0 w 834318"/>
                <a:gd name="connsiteY1" fmla="*/ 747713 h 950119"/>
                <a:gd name="connsiteX2" fmla="*/ 642058 w 834318"/>
                <a:gd name="connsiteY2" fmla="*/ 0 h 950119"/>
                <a:gd name="connsiteX3" fmla="*/ 834318 w 834318"/>
                <a:gd name="connsiteY3" fmla="*/ 950119 h 950119"/>
                <a:gd name="connsiteX0" fmla="*/ 834318 w 834318"/>
                <a:gd name="connsiteY0" fmla="*/ 372269 h 372269"/>
                <a:gd name="connsiteX1" fmla="*/ 0 w 834318"/>
                <a:gd name="connsiteY1" fmla="*/ 169863 h 372269"/>
                <a:gd name="connsiteX2" fmla="*/ 775408 w 834318"/>
                <a:gd name="connsiteY2" fmla="*/ 0 h 372269"/>
                <a:gd name="connsiteX3" fmla="*/ 834318 w 834318"/>
                <a:gd name="connsiteY3" fmla="*/ 372269 h 372269"/>
                <a:gd name="connsiteX0" fmla="*/ 843843 w 843843"/>
                <a:gd name="connsiteY0" fmla="*/ 372269 h 372269"/>
                <a:gd name="connsiteX1" fmla="*/ 0 w 843843"/>
                <a:gd name="connsiteY1" fmla="*/ 138113 h 372269"/>
                <a:gd name="connsiteX2" fmla="*/ 784933 w 843843"/>
                <a:gd name="connsiteY2" fmla="*/ 0 h 372269"/>
                <a:gd name="connsiteX3" fmla="*/ 843843 w 843843"/>
                <a:gd name="connsiteY3" fmla="*/ 372269 h 372269"/>
                <a:gd name="connsiteX0" fmla="*/ 907343 w 907343"/>
                <a:gd name="connsiteY0" fmla="*/ 372269 h 477838"/>
                <a:gd name="connsiteX1" fmla="*/ 0 w 907343"/>
                <a:gd name="connsiteY1" fmla="*/ 477838 h 477838"/>
                <a:gd name="connsiteX2" fmla="*/ 848433 w 907343"/>
                <a:gd name="connsiteY2" fmla="*/ 0 h 477838"/>
                <a:gd name="connsiteX3" fmla="*/ 907343 w 907343"/>
                <a:gd name="connsiteY3" fmla="*/ 372269 h 477838"/>
                <a:gd name="connsiteX0" fmla="*/ 907343 w 907343"/>
                <a:gd name="connsiteY0" fmla="*/ 642144 h 747713"/>
                <a:gd name="connsiteX1" fmla="*/ 0 w 907343"/>
                <a:gd name="connsiteY1" fmla="*/ 747713 h 747713"/>
                <a:gd name="connsiteX2" fmla="*/ 613483 w 907343"/>
                <a:gd name="connsiteY2" fmla="*/ 0 h 747713"/>
                <a:gd name="connsiteX3" fmla="*/ 907343 w 907343"/>
                <a:gd name="connsiteY3" fmla="*/ 642144 h 747713"/>
                <a:gd name="connsiteX0" fmla="*/ 875593 w 875593"/>
                <a:gd name="connsiteY0" fmla="*/ 797719 h 797719"/>
                <a:gd name="connsiteX1" fmla="*/ 0 w 875593"/>
                <a:gd name="connsiteY1" fmla="*/ 747713 h 797719"/>
                <a:gd name="connsiteX2" fmla="*/ 613483 w 875593"/>
                <a:gd name="connsiteY2" fmla="*/ 0 h 797719"/>
                <a:gd name="connsiteX3" fmla="*/ 875593 w 875593"/>
                <a:gd name="connsiteY3" fmla="*/ 797719 h 797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5593" h="797719">
                  <a:moveTo>
                    <a:pt x="875593" y="797719"/>
                  </a:moveTo>
                  <a:lnTo>
                    <a:pt x="0" y="747713"/>
                  </a:lnTo>
                  <a:lnTo>
                    <a:pt x="613483" y="0"/>
                  </a:lnTo>
                  <a:lnTo>
                    <a:pt x="875593" y="797719"/>
                  </a:lnTo>
                  <a:close/>
                </a:path>
              </a:pathLst>
            </a:custGeom>
            <a:solidFill>
              <a:schemeClr val="accent4">
                <a:lumMod val="75000"/>
                <a:alpha val="50000"/>
              </a:schemeClr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triangle 5.29"/>
            <p:cNvSpPr/>
            <p:nvPr/>
          </p:nvSpPr>
          <p:spPr>
            <a:xfrm>
              <a:off x="6085743" y="1910272"/>
              <a:ext cx="795510" cy="524669"/>
            </a:xfrm>
            <a:custGeom>
              <a:avLst/>
              <a:gdLst>
                <a:gd name="connsiteX0" fmla="*/ 0 w 917402"/>
                <a:gd name="connsiteY0" fmla="*/ 762000 h 762000"/>
                <a:gd name="connsiteX1" fmla="*/ 458701 w 917402"/>
                <a:gd name="connsiteY1" fmla="*/ 0 h 762000"/>
                <a:gd name="connsiteX2" fmla="*/ 917402 w 917402"/>
                <a:gd name="connsiteY2" fmla="*/ 762000 h 762000"/>
                <a:gd name="connsiteX3" fmla="*/ 0 w 917402"/>
                <a:gd name="connsiteY3" fmla="*/ 762000 h 762000"/>
                <a:gd name="connsiteX0" fmla="*/ 0 w 917402"/>
                <a:gd name="connsiteY0" fmla="*/ 795337 h 795337"/>
                <a:gd name="connsiteX1" fmla="*/ 658726 w 917402"/>
                <a:gd name="connsiteY1" fmla="*/ 0 h 795337"/>
                <a:gd name="connsiteX2" fmla="*/ 917402 w 917402"/>
                <a:gd name="connsiteY2" fmla="*/ 795337 h 795337"/>
                <a:gd name="connsiteX3" fmla="*/ 0 w 917402"/>
                <a:gd name="connsiteY3" fmla="*/ 795337 h 795337"/>
                <a:gd name="connsiteX0" fmla="*/ 286631 w 1204033"/>
                <a:gd name="connsiteY0" fmla="*/ 726280 h 726280"/>
                <a:gd name="connsiteX1" fmla="*/ 0 w 1204033"/>
                <a:gd name="connsiteY1" fmla="*/ 0 h 726280"/>
                <a:gd name="connsiteX2" fmla="*/ 1204033 w 1204033"/>
                <a:gd name="connsiteY2" fmla="*/ 726280 h 726280"/>
                <a:gd name="connsiteX3" fmla="*/ 286631 w 1204033"/>
                <a:gd name="connsiteY3" fmla="*/ 726280 h 726280"/>
                <a:gd name="connsiteX0" fmla="*/ 286631 w 765883"/>
                <a:gd name="connsiteY0" fmla="*/ 847725 h 847725"/>
                <a:gd name="connsiteX1" fmla="*/ 0 w 765883"/>
                <a:gd name="connsiteY1" fmla="*/ 121445 h 847725"/>
                <a:gd name="connsiteX2" fmla="*/ 765883 w 765883"/>
                <a:gd name="connsiteY2" fmla="*/ 0 h 847725"/>
                <a:gd name="connsiteX3" fmla="*/ 286631 w 765883"/>
                <a:gd name="connsiteY3" fmla="*/ 847725 h 847725"/>
                <a:gd name="connsiteX0" fmla="*/ 136612 w 765883"/>
                <a:gd name="connsiteY0" fmla="*/ 1095375 h 1095375"/>
                <a:gd name="connsiteX1" fmla="*/ 0 w 765883"/>
                <a:gd name="connsiteY1" fmla="*/ 121445 h 1095375"/>
                <a:gd name="connsiteX2" fmla="*/ 765883 w 765883"/>
                <a:gd name="connsiteY2" fmla="*/ 0 h 1095375"/>
                <a:gd name="connsiteX3" fmla="*/ 136612 w 765883"/>
                <a:gd name="connsiteY3" fmla="*/ 1095375 h 1095375"/>
                <a:gd name="connsiteX0" fmla="*/ 229481 w 858752"/>
                <a:gd name="connsiteY0" fmla="*/ 1095375 h 1095375"/>
                <a:gd name="connsiteX1" fmla="*/ 0 w 858752"/>
                <a:gd name="connsiteY1" fmla="*/ 411957 h 1095375"/>
                <a:gd name="connsiteX2" fmla="*/ 858752 w 858752"/>
                <a:gd name="connsiteY2" fmla="*/ 0 h 1095375"/>
                <a:gd name="connsiteX3" fmla="*/ 229481 w 858752"/>
                <a:gd name="connsiteY3" fmla="*/ 1095375 h 1095375"/>
                <a:gd name="connsiteX0" fmla="*/ 229481 w 601577"/>
                <a:gd name="connsiteY0" fmla="*/ 1257300 h 1257300"/>
                <a:gd name="connsiteX1" fmla="*/ 0 w 601577"/>
                <a:gd name="connsiteY1" fmla="*/ 573882 h 1257300"/>
                <a:gd name="connsiteX2" fmla="*/ 601577 w 601577"/>
                <a:gd name="connsiteY2" fmla="*/ 0 h 1257300"/>
                <a:gd name="connsiteX3" fmla="*/ 229481 w 601577"/>
                <a:gd name="connsiteY3" fmla="*/ 1257300 h 1257300"/>
                <a:gd name="connsiteX0" fmla="*/ 365212 w 737308"/>
                <a:gd name="connsiteY0" fmla="*/ 1257300 h 1257300"/>
                <a:gd name="connsiteX1" fmla="*/ 0 w 737308"/>
                <a:gd name="connsiteY1" fmla="*/ 997744 h 1257300"/>
                <a:gd name="connsiteX2" fmla="*/ 737308 w 737308"/>
                <a:gd name="connsiteY2" fmla="*/ 0 h 1257300"/>
                <a:gd name="connsiteX3" fmla="*/ 365212 w 737308"/>
                <a:gd name="connsiteY3" fmla="*/ 1257300 h 1257300"/>
                <a:gd name="connsiteX0" fmla="*/ 881943 w 881943"/>
                <a:gd name="connsiteY0" fmla="*/ 1047750 h 1047750"/>
                <a:gd name="connsiteX1" fmla="*/ 0 w 881943"/>
                <a:gd name="connsiteY1" fmla="*/ 997744 h 1047750"/>
                <a:gd name="connsiteX2" fmla="*/ 737308 w 881943"/>
                <a:gd name="connsiteY2" fmla="*/ 0 h 1047750"/>
                <a:gd name="connsiteX3" fmla="*/ 881943 w 881943"/>
                <a:gd name="connsiteY3" fmla="*/ 1047750 h 1047750"/>
                <a:gd name="connsiteX0" fmla="*/ 881943 w 881943"/>
                <a:gd name="connsiteY0" fmla="*/ 797719 h 797719"/>
                <a:gd name="connsiteX1" fmla="*/ 0 w 881943"/>
                <a:gd name="connsiteY1" fmla="*/ 747713 h 797719"/>
                <a:gd name="connsiteX2" fmla="*/ 642058 w 881943"/>
                <a:gd name="connsiteY2" fmla="*/ 0 h 797719"/>
                <a:gd name="connsiteX3" fmla="*/ 881943 w 881943"/>
                <a:gd name="connsiteY3" fmla="*/ 797719 h 797719"/>
                <a:gd name="connsiteX0" fmla="*/ 834318 w 834318"/>
                <a:gd name="connsiteY0" fmla="*/ 950119 h 950119"/>
                <a:gd name="connsiteX1" fmla="*/ 0 w 834318"/>
                <a:gd name="connsiteY1" fmla="*/ 747713 h 950119"/>
                <a:gd name="connsiteX2" fmla="*/ 642058 w 834318"/>
                <a:gd name="connsiteY2" fmla="*/ 0 h 950119"/>
                <a:gd name="connsiteX3" fmla="*/ 834318 w 834318"/>
                <a:gd name="connsiteY3" fmla="*/ 950119 h 950119"/>
                <a:gd name="connsiteX0" fmla="*/ 834318 w 834318"/>
                <a:gd name="connsiteY0" fmla="*/ 372269 h 372269"/>
                <a:gd name="connsiteX1" fmla="*/ 0 w 834318"/>
                <a:gd name="connsiteY1" fmla="*/ 169863 h 372269"/>
                <a:gd name="connsiteX2" fmla="*/ 775408 w 834318"/>
                <a:gd name="connsiteY2" fmla="*/ 0 h 372269"/>
                <a:gd name="connsiteX3" fmla="*/ 834318 w 834318"/>
                <a:gd name="connsiteY3" fmla="*/ 372269 h 372269"/>
                <a:gd name="connsiteX0" fmla="*/ 843843 w 843843"/>
                <a:gd name="connsiteY0" fmla="*/ 372269 h 372269"/>
                <a:gd name="connsiteX1" fmla="*/ 0 w 843843"/>
                <a:gd name="connsiteY1" fmla="*/ 138113 h 372269"/>
                <a:gd name="connsiteX2" fmla="*/ 784933 w 843843"/>
                <a:gd name="connsiteY2" fmla="*/ 0 h 372269"/>
                <a:gd name="connsiteX3" fmla="*/ 843843 w 843843"/>
                <a:gd name="connsiteY3" fmla="*/ 372269 h 372269"/>
                <a:gd name="connsiteX0" fmla="*/ 742243 w 742243"/>
                <a:gd name="connsiteY0" fmla="*/ 372269 h 372269"/>
                <a:gd name="connsiteX1" fmla="*/ 0 w 742243"/>
                <a:gd name="connsiteY1" fmla="*/ 220663 h 372269"/>
                <a:gd name="connsiteX2" fmla="*/ 683333 w 742243"/>
                <a:gd name="connsiteY2" fmla="*/ 0 h 372269"/>
                <a:gd name="connsiteX3" fmla="*/ 742243 w 742243"/>
                <a:gd name="connsiteY3" fmla="*/ 372269 h 372269"/>
                <a:gd name="connsiteX0" fmla="*/ 805035 w 805035"/>
                <a:gd name="connsiteY0" fmla="*/ 531019 h 531019"/>
                <a:gd name="connsiteX1" fmla="*/ 62792 w 805035"/>
                <a:gd name="connsiteY1" fmla="*/ 379413 h 531019"/>
                <a:gd name="connsiteX2" fmla="*/ 0 w 805035"/>
                <a:gd name="connsiteY2" fmla="*/ 0 h 531019"/>
                <a:gd name="connsiteX3" fmla="*/ 805035 w 805035"/>
                <a:gd name="connsiteY3" fmla="*/ 531019 h 531019"/>
                <a:gd name="connsiteX0" fmla="*/ 795510 w 795510"/>
                <a:gd name="connsiteY0" fmla="*/ 524669 h 524669"/>
                <a:gd name="connsiteX1" fmla="*/ 62792 w 795510"/>
                <a:gd name="connsiteY1" fmla="*/ 379413 h 524669"/>
                <a:gd name="connsiteX2" fmla="*/ 0 w 795510"/>
                <a:gd name="connsiteY2" fmla="*/ 0 h 524669"/>
                <a:gd name="connsiteX3" fmla="*/ 795510 w 795510"/>
                <a:gd name="connsiteY3" fmla="*/ 524669 h 524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5510" h="524669">
                  <a:moveTo>
                    <a:pt x="795510" y="524669"/>
                  </a:moveTo>
                  <a:lnTo>
                    <a:pt x="62792" y="379413"/>
                  </a:lnTo>
                  <a:lnTo>
                    <a:pt x="0" y="0"/>
                  </a:lnTo>
                  <a:lnTo>
                    <a:pt x="795510" y="524669"/>
                  </a:lnTo>
                  <a:close/>
                </a:path>
              </a:pathLst>
            </a:custGeom>
            <a:solidFill>
              <a:schemeClr val="accent4">
                <a:lumMod val="75000"/>
                <a:alpha val="50000"/>
              </a:schemeClr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triangle 4.72"/>
            <p:cNvSpPr/>
            <p:nvPr/>
          </p:nvSpPr>
          <p:spPr>
            <a:xfrm>
              <a:off x="5304124" y="1913634"/>
              <a:ext cx="843843" cy="372269"/>
            </a:xfrm>
            <a:custGeom>
              <a:avLst/>
              <a:gdLst>
                <a:gd name="connsiteX0" fmla="*/ 0 w 917402"/>
                <a:gd name="connsiteY0" fmla="*/ 762000 h 762000"/>
                <a:gd name="connsiteX1" fmla="*/ 458701 w 917402"/>
                <a:gd name="connsiteY1" fmla="*/ 0 h 762000"/>
                <a:gd name="connsiteX2" fmla="*/ 917402 w 917402"/>
                <a:gd name="connsiteY2" fmla="*/ 762000 h 762000"/>
                <a:gd name="connsiteX3" fmla="*/ 0 w 917402"/>
                <a:gd name="connsiteY3" fmla="*/ 762000 h 762000"/>
                <a:gd name="connsiteX0" fmla="*/ 0 w 917402"/>
                <a:gd name="connsiteY0" fmla="*/ 795337 h 795337"/>
                <a:gd name="connsiteX1" fmla="*/ 658726 w 917402"/>
                <a:gd name="connsiteY1" fmla="*/ 0 h 795337"/>
                <a:gd name="connsiteX2" fmla="*/ 917402 w 917402"/>
                <a:gd name="connsiteY2" fmla="*/ 795337 h 795337"/>
                <a:gd name="connsiteX3" fmla="*/ 0 w 917402"/>
                <a:gd name="connsiteY3" fmla="*/ 795337 h 795337"/>
                <a:gd name="connsiteX0" fmla="*/ 286631 w 1204033"/>
                <a:gd name="connsiteY0" fmla="*/ 726280 h 726280"/>
                <a:gd name="connsiteX1" fmla="*/ 0 w 1204033"/>
                <a:gd name="connsiteY1" fmla="*/ 0 h 726280"/>
                <a:gd name="connsiteX2" fmla="*/ 1204033 w 1204033"/>
                <a:gd name="connsiteY2" fmla="*/ 726280 h 726280"/>
                <a:gd name="connsiteX3" fmla="*/ 286631 w 1204033"/>
                <a:gd name="connsiteY3" fmla="*/ 726280 h 726280"/>
                <a:gd name="connsiteX0" fmla="*/ 286631 w 765883"/>
                <a:gd name="connsiteY0" fmla="*/ 847725 h 847725"/>
                <a:gd name="connsiteX1" fmla="*/ 0 w 765883"/>
                <a:gd name="connsiteY1" fmla="*/ 121445 h 847725"/>
                <a:gd name="connsiteX2" fmla="*/ 765883 w 765883"/>
                <a:gd name="connsiteY2" fmla="*/ 0 h 847725"/>
                <a:gd name="connsiteX3" fmla="*/ 286631 w 765883"/>
                <a:gd name="connsiteY3" fmla="*/ 847725 h 847725"/>
                <a:gd name="connsiteX0" fmla="*/ 136612 w 765883"/>
                <a:gd name="connsiteY0" fmla="*/ 1095375 h 1095375"/>
                <a:gd name="connsiteX1" fmla="*/ 0 w 765883"/>
                <a:gd name="connsiteY1" fmla="*/ 121445 h 1095375"/>
                <a:gd name="connsiteX2" fmla="*/ 765883 w 765883"/>
                <a:gd name="connsiteY2" fmla="*/ 0 h 1095375"/>
                <a:gd name="connsiteX3" fmla="*/ 136612 w 765883"/>
                <a:gd name="connsiteY3" fmla="*/ 1095375 h 1095375"/>
                <a:gd name="connsiteX0" fmla="*/ 229481 w 858752"/>
                <a:gd name="connsiteY0" fmla="*/ 1095375 h 1095375"/>
                <a:gd name="connsiteX1" fmla="*/ 0 w 858752"/>
                <a:gd name="connsiteY1" fmla="*/ 411957 h 1095375"/>
                <a:gd name="connsiteX2" fmla="*/ 858752 w 858752"/>
                <a:gd name="connsiteY2" fmla="*/ 0 h 1095375"/>
                <a:gd name="connsiteX3" fmla="*/ 229481 w 858752"/>
                <a:gd name="connsiteY3" fmla="*/ 1095375 h 1095375"/>
                <a:gd name="connsiteX0" fmla="*/ 229481 w 601577"/>
                <a:gd name="connsiteY0" fmla="*/ 1257300 h 1257300"/>
                <a:gd name="connsiteX1" fmla="*/ 0 w 601577"/>
                <a:gd name="connsiteY1" fmla="*/ 573882 h 1257300"/>
                <a:gd name="connsiteX2" fmla="*/ 601577 w 601577"/>
                <a:gd name="connsiteY2" fmla="*/ 0 h 1257300"/>
                <a:gd name="connsiteX3" fmla="*/ 229481 w 601577"/>
                <a:gd name="connsiteY3" fmla="*/ 1257300 h 1257300"/>
                <a:gd name="connsiteX0" fmla="*/ 365212 w 737308"/>
                <a:gd name="connsiteY0" fmla="*/ 1257300 h 1257300"/>
                <a:gd name="connsiteX1" fmla="*/ 0 w 737308"/>
                <a:gd name="connsiteY1" fmla="*/ 997744 h 1257300"/>
                <a:gd name="connsiteX2" fmla="*/ 737308 w 737308"/>
                <a:gd name="connsiteY2" fmla="*/ 0 h 1257300"/>
                <a:gd name="connsiteX3" fmla="*/ 365212 w 737308"/>
                <a:gd name="connsiteY3" fmla="*/ 1257300 h 1257300"/>
                <a:gd name="connsiteX0" fmla="*/ 881943 w 881943"/>
                <a:gd name="connsiteY0" fmla="*/ 1047750 h 1047750"/>
                <a:gd name="connsiteX1" fmla="*/ 0 w 881943"/>
                <a:gd name="connsiteY1" fmla="*/ 997744 h 1047750"/>
                <a:gd name="connsiteX2" fmla="*/ 737308 w 881943"/>
                <a:gd name="connsiteY2" fmla="*/ 0 h 1047750"/>
                <a:gd name="connsiteX3" fmla="*/ 881943 w 881943"/>
                <a:gd name="connsiteY3" fmla="*/ 1047750 h 1047750"/>
                <a:gd name="connsiteX0" fmla="*/ 881943 w 881943"/>
                <a:gd name="connsiteY0" fmla="*/ 797719 h 797719"/>
                <a:gd name="connsiteX1" fmla="*/ 0 w 881943"/>
                <a:gd name="connsiteY1" fmla="*/ 747713 h 797719"/>
                <a:gd name="connsiteX2" fmla="*/ 642058 w 881943"/>
                <a:gd name="connsiteY2" fmla="*/ 0 h 797719"/>
                <a:gd name="connsiteX3" fmla="*/ 881943 w 881943"/>
                <a:gd name="connsiteY3" fmla="*/ 797719 h 797719"/>
                <a:gd name="connsiteX0" fmla="*/ 834318 w 834318"/>
                <a:gd name="connsiteY0" fmla="*/ 950119 h 950119"/>
                <a:gd name="connsiteX1" fmla="*/ 0 w 834318"/>
                <a:gd name="connsiteY1" fmla="*/ 747713 h 950119"/>
                <a:gd name="connsiteX2" fmla="*/ 642058 w 834318"/>
                <a:gd name="connsiteY2" fmla="*/ 0 h 950119"/>
                <a:gd name="connsiteX3" fmla="*/ 834318 w 834318"/>
                <a:gd name="connsiteY3" fmla="*/ 950119 h 950119"/>
                <a:gd name="connsiteX0" fmla="*/ 834318 w 834318"/>
                <a:gd name="connsiteY0" fmla="*/ 372269 h 372269"/>
                <a:gd name="connsiteX1" fmla="*/ 0 w 834318"/>
                <a:gd name="connsiteY1" fmla="*/ 169863 h 372269"/>
                <a:gd name="connsiteX2" fmla="*/ 775408 w 834318"/>
                <a:gd name="connsiteY2" fmla="*/ 0 h 372269"/>
                <a:gd name="connsiteX3" fmla="*/ 834318 w 834318"/>
                <a:gd name="connsiteY3" fmla="*/ 372269 h 372269"/>
                <a:gd name="connsiteX0" fmla="*/ 843843 w 843843"/>
                <a:gd name="connsiteY0" fmla="*/ 372269 h 372269"/>
                <a:gd name="connsiteX1" fmla="*/ 0 w 843843"/>
                <a:gd name="connsiteY1" fmla="*/ 138113 h 372269"/>
                <a:gd name="connsiteX2" fmla="*/ 784933 w 843843"/>
                <a:gd name="connsiteY2" fmla="*/ 0 h 372269"/>
                <a:gd name="connsiteX3" fmla="*/ 843843 w 843843"/>
                <a:gd name="connsiteY3" fmla="*/ 372269 h 372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3843" h="372269">
                  <a:moveTo>
                    <a:pt x="843843" y="372269"/>
                  </a:moveTo>
                  <a:lnTo>
                    <a:pt x="0" y="138113"/>
                  </a:lnTo>
                  <a:lnTo>
                    <a:pt x="784933" y="0"/>
                  </a:lnTo>
                  <a:lnTo>
                    <a:pt x="843843" y="372269"/>
                  </a:lnTo>
                  <a:close/>
                </a:path>
              </a:pathLst>
            </a:custGeom>
            <a:solidFill>
              <a:schemeClr val="accent4">
                <a:lumMod val="75000"/>
                <a:alpha val="50000"/>
              </a:schemeClr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6" name="line 7.89"/>
            <p:cNvCxnSpPr/>
            <p:nvPr/>
          </p:nvCxnSpPr>
          <p:spPr>
            <a:xfrm flipH="1" flipV="1">
              <a:off x="6086475" y="1909158"/>
              <a:ext cx="666750" cy="127635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line 7.5"/>
            <p:cNvCxnSpPr/>
            <p:nvPr/>
          </p:nvCxnSpPr>
          <p:spPr>
            <a:xfrm flipH="1">
              <a:off x="2800949" y="1731993"/>
              <a:ext cx="1351951" cy="2608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line 7.5"/>
            <p:cNvCxnSpPr/>
            <p:nvPr/>
          </p:nvCxnSpPr>
          <p:spPr>
            <a:xfrm>
              <a:off x="3814763" y="5019071"/>
              <a:ext cx="1354931" cy="21431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line 7.4"/>
            <p:cNvCxnSpPr/>
            <p:nvPr/>
          </p:nvCxnSpPr>
          <p:spPr>
            <a:xfrm>
              <a:off x="2569369" y="4504721"/>
              <a:ext cx="1254919" cy="51673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line 7.3"/>
            <p:cNvCxnSpPr/>
            <p:nvPr/>
          </p:nvCxnSpPr>
          <p:spPr>
            <a:xfrm flipH="1">
              <a:off x="2440448" y="2437152"/>
              <a:ext cx="1058381" cy="80945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line 7.2"/>
            <p:cNvCxnSpPr/>
            <p:nvPr/>
          </p:nvCxnSpPr>
          <p:spPr>
            <a:xfrm flipV="1">
              <a:off x="6010010" y="3972781"/>
              <a:ext cx="986718" cy="85486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line 7.1"/>
            <p:cNvCxnSpPr/>
            <p:nvPr/>
          </p:nvCxnSpPr>
          <p:spPr>
            <a:xfrm flipH="1">
              <a:off x="2438412" y="1985358"/>
              <a:ext cx="359557" cy="126116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line 7.1"/>
            <p:cNvCxnSpPr/>
            <p:nvPr/>
          </p:nvCxnSpPr>
          <p:spPr>
            <a:xfrm flipH="1">
              <a:off x="2201787" y="2437152"/>
              <a:ext cx="1297042" cy="11880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line 7.0"/>
            <p:cNvCxnSpPr/>
            <p:nvPr/>
          </p:nvCxnSpPr>
          <p:spPr>
            <a:xfrm>
              <a:off x="2432050" y="3233133"/>
              <a:ext cx="136525" cy="12827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line 6.6"/>
            <p:cNvCxnSpPr/>
            <p:nvPr/>
          </p:nvCxnSpPr>
          <p:spPr>
            <a:xfrm>
              <a:off x="6123429" y="3920392"/>
              <a:ext cx="778556" cy="91489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line 6.6"/>
            <p:cNvCxnSpPr/>
            <p:nvPr/>
          </p:nvCxnSpPr>
          <p:spPr>
            <a:xfrm>
              <a:off x="2797969" y="1985358"/>
              <a:ext cx="402431" cy="113585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line 6.5"/>
            <p:cNvCxnSpPr/>
            <p:nvPr/>
          </p:nvCxnSpPr>
          <p:spPr>
            <a:xfrm>
              <a:off x="4159056" y="1734684"/>
              <a:ext cx="1139340" cy="31923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line 6.3"/>
            <p:cNvCxnSpPr/>
            <p:nvPr/>
          </p:nvCxnSpPr>
          <p:spPr>
            <a:xfrm flipH="1" flipV="1">
              <a:off x="2201787" y="2555956"/>
              <a:ext cx="998613" cy="56525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line 5.92"/>
            <p:cNvCxnSpPr/>
            <p:nvPr/>
          </p:nvCxnSpPr>
          <p:spPr>
            <a:xfrm flipH="1" flipV="1">
              <a:off x="6138863" y="2289175"/>
              <a:ext cx="619125" cy="88582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line 5.3"/>
            <p:cNvCxnSpPr/>
            <p:nvPr/>
          </p:nvCxnSpPr>
          <p:spPr>
            <a:xfrm flipH="1">
              <a:off x="6129338" y="3175000"/>
              <a:ext cx="623887" cy="74771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line 5.3"/>
            <p:cNvCxnSpPr/>
            <p:nvPr/>
          </p:nvCxnSpPr>
          <p:spPr>
            <a:xfrm flipV="1">
              <a:off x="2707424" y="3130550"/>
              <a:ext cx="483451" cy="84340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line 5.29"/>
            <p:cNvCxnSpPr/>
            <p:nvPr/>
          </p:nvCxnSpPr>
          <p:spPr>
            <a:xfrm flipH="1" flipV="1">
              <a:off x="6081713" y="1908175"/>
              <a:ext cx="804171" cy="53462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line 5.2"/>
            <p:cNvCxnSpPr/>
            <p:nvPr/>
          </p:nvCxnSpPr>
          <p:spPr>
            <a:xfrm flipH="1">
              <a:off x="3505200" y="1733325"/>
              <a:ext cx="651024" cy="69872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line 5.2"/>
            <p:cNvCxnSpPr/>
            <p:nvPr/>
          </p:nvCxnSpPr>
          <p:spPr>
            <a:xfrm flipV="1">
              <a:off x="5169694" y="4813300"/>
              <a:ext cx="847725" cy="4191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line 5.0"/>
            <p:cNvCxnSpPr/>
            <p:nvPr/>
          </p:nvCxnSpPr>
          <p:spPr>
            <a:xfrm flipH="1">
              <a:off x="6013847" y="3917950"/>
              <a:ext cx="113903" cy="91411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line 4.8"/>
            <p:cNvCxnSpPr/>
            <p:nvPr/>
          </p:nvCxnSpPr>
          <p:spPr>
            <a:xfrm flipH="1">
              <a:off x="6896101" y="3965575"/>
              <a:ext cx="95249" cy="86677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line 4.8"/>
            <p:cNvCxnSpPr/>
            <p:nvPr/>
          </p:nvCxnSpPr>
          <p:spPr>
            <a:xfrm>
              <a:off x="6017419" y="4818063"/>
              <a:ext cx="881062" cy="952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line 4.8"/>
            <p:cNvCxnSpPr/>
            <p:nvPr/>
          </p:nvCxnSpPr>
          <p:spPr>
            <a:xfrm>
              <a:off x="6124575" y="3925094"/>
              <a:ext cx="878681" cy="4048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line 4.72"/>
            <p:cNvCxnSpPr/>
            <p:nvPr/>
          </p:nvCxnSpPr>
          <p:spPr>
            <a:xfrm flipH="1" flipV="1">
              <a:off x="5300663" y="2055813"/>
              <a:ext cx="833438" cy="22860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line 4.6"/>
            <p:cNvCxnSpPr/>
            <p:nvPr/>
          </p:nvCxnSpPr>
          <p:spPr>
            <a:xfrm>
              <a:off x="6757988" y="3175000"/>
              <a:ext cx="244785" cy="79222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line 4.6"/>
            <p:cNvCxnSpPr/>
            <p:nvPr/>
          </p:nvCxnSpPr>
          <p:spPr>
            <a:xfrm>
              <a:off x="2803525" y="1984375"/>
              <a:ext cx="701675" cy="4508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line 4.5"/>
            <p:cNvCxnSpPr/>
            <p:nvPr/>
          </p:nvCxnSpPr>
          <p:spPr>
            <a:xfrm flipH="1">
              <a:off x="2203450" y="1987550"/>
              <a:ext cx="603251" cy="5651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line 4.32"/>
            <p:cNvCxnSpPr/>
            <p:nvPr/>
          </p:nvCxnSpPr>
          <p:spPr>
            <a:xfrm flipH="1">
              <a:off x="5310188" y="1917700"/>
              <a:ext cx="776287" cy="133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line 4.3"/>
            <p:cNvCxnSpPr/>
            <p:nvPr/>
          </p:nvCxnSpPr>
          <p:spPr>
            <a:xfrm flipV="1">
              <a:off x="2427799" y="3127375"/>
              <a:ext cx="772601" cy="10663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line 4.3"/>
            <p:cNvCxnSpPr/>
            <p:nvPr/>
          </p:nvCxnSpPr>
          <p:spPr>
            <a:xfrm>
              <a:off x="2432050" y="3238500"/>
              <a:ext cx="282575" cy="73977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line 4.2"/>
            <p:cNvCxnSpPr/>
            <p:nvPr/>
          </p:nvCxnSpPr>
          <p:spPr>
            <a:xfrm flipV="1">
              <a:off x="3195916" y="2422525"/>
              <a:ext cx="309284" cy="69973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line 4.17"/>
            <p:cNvCxnSpPr/>
            <p:nvPr/>
          </p:nvCxnSpPr>
          <p:spPr>
            <a:xfrm flipH="1" flipV="1">
              <a:off x="6129338" y="2289175"/>
              <a:ext cx="749492" cy="14303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line 4.1"/>
            <p:cNvCxnSpPr/>
            <p:nvPr/>
          </p:nvCxnSpPr>
          <p:spPr>
            <a:xfrm>
              <a:off x="2203450" y="2546350"/>
              <a:ext cx="234950" cy="7048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line 4.1"/>
            <p:cNvCxnSpPr/>
            <p:nvPr/>
          </p:nvCxnSpPr>
          <p:spPr>
            <a:xfrm flipH="1">
              <a:off x="6761144" y="2434431"/>
              <a:ext cx="118288" cy="73726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line 3.1"/>
            <p:cNvCxnSpPr/>
            <p:nvPr/>
          </p:nvCxnSpPr>
          <p:spPr>
            <a:xfrm flipH="1">
              <a:off x="2569369" y="3967956"/>
              <a:ext cx="145256" cy="54292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line 2.07"/>
            <p:cNvCxnSpPr/>
            <p:nvPr/>
          </p:nvCxnSpPr>
          <p:spPr>
            <a:xfrm flipH="1" flipV="1">
              <a:off x="6086475" y="1912938"/>
              <a:ext cx="52389" cy="37623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Oval 171"/>
            <p:cNvSpPr/>
            <p:nvPr/>
          </p:nvSpPr>
          <p:spPr>
            <a:xfrm>
              <a:off x="2137291" y="2487814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Oval 172"/>
            <p:cNvSpPr/>
            <p:nvPr/>
          </p:nvSpPr>
          <p:spPr>
            <a:xfrm>
              <a:off x="3429000" y="2364047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Oval 173"/>
            <p:cNvSpPr/>
            <p:nvPr/>
          </p:nvSpPr>
          <p:spPr>
            <a:xfrm>
              <a:off x="4085243" y="1668318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/>
            <p:cNvSpPr/>
            <p:nvPr/>
          </p:nvSpPr>
          <p:spPr>
            <a:xfrm>
              <a:off x="5234246" y="1989282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/>
            <p:nvPr/>
          </p:nvSpPr>
          <p:spPr>
            <a:xfrm>
              <a:off x="6012409" y="1852122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/>
            <p:cNvSpPr/>
            <p:nvPr/>
          </p:nvSpPr>
          <p:spPr>
            <a:xfrm>
              <a:off x="6926579" y="3897283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/>
            <p:cNvSpPr/>
            <p:nvPr/>
          </p:nvSpPr>
          <p:spPr>
            <a:xfrm>
              <a:off x="5943829" y="4756263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/>
            <p:cNvSpPr/>
            <p:nvPr/>
          </p:nvSpPr>
          <p:spPr>
            <a:xfrm>
              <a:off x="5097086" y="5166588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749732" y="4949074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2501207" y="4437502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2369820" y="3178926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6057205" y="3853119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2647142" y="3902765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6684702" y="3110346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6057205" y="2224578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6823479" y="4756263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3125123" y="3062544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2734887" y="1920702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6800731" y="2364047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2" name="Rectangle 191"/>
          <p:cNvSpPr/>
          <p:nvPr/>
        </p:nvSpPr>
        <p:spPr>
          <a:xfrm>
            <a:off x="-199794" y="-167826"/>
            <a:ext cx="9438429" cy="7186219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2"/>
            <a:ext cx="7772400" cy="2388467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ln w="254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</a:rPr>
              <a:t>Topological Data Analysis</a:t>
            </a:r>
            <a:endParaRPr lang="en-US" sz="8000" b="1" dirty="0">
              <a:ln w="2540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682316"/>
            <a:ext cx="9143999" cy="737284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effectLst>
                  <a:glow rad="101600">
                    <a:schemeClr val="bg1">
                      <a:alpha val="40000"/>
                    </a:schemeClr>
                  </a:glow>
                </a:effectLst>
              </a:rPr>
              <a:t>Matthew L. Wright</a:t>
            </a:r>
          </a:p>
        </p:txBody>
      </p:sp>
      <p:sp>
        <p:nvSpPr>
          <p:cNvPr id="191" name="Rectangle 190"/>
          <p:cNvSpPr/>
          <p:nvPr/>
        </p:nvSpPr>
        <p:spPr>
          <a:xfrm>
            <a:off x="0" y="4572000"/>
            <a:ext cx="9144000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</a:rPr>
              <a:t>Institute for Mathematics </a:t>
            </a:r>
            <a:endParaRPr lang="en-US" sz="2800" dirty="0" smtClean="0">
              <a:effectLst>
                <a:glow rad="101600">
                  <a:schemeClr val="bg1">
                    <a:alpha val="40000"/>
                  </a:schemeClr>
                </a:glow>
              </a:effectLst>
            </a:endParaRPr>
          </a:p>
          <a:p>
            <a:pPr algn="ctr">
              <a:spcAft>
                <a:spcPts val="1200"/>
              </a:spcAft>
            </a:pPr>
            <a:r>
              <a:rPr lang="en-US" sz="2800" dirty="0" smtClean="0">
                <a:effectLst>
                  <a:glow rad="101600">
                    <a:schemeClr val="bg1">
                      <a:alpha val="40000"/>
                    </a:schemeClr>
                  </a:glow>
                </a:effectLst>
              </a:rPr>
              <a:t>and </a:t>
            </a:r>
            <a:r>
              <a:rPr lang="en-US" sz="28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</a:rPr>
              <a:t>its Applications</a:t>
            </a:r>
          </a:p>
          <a:p>
            <a:pPr algn="ctr"/>
            <a:r>
              <a:rPr lang="en-US" sz="28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</a:rPr>
              <a:t>University of Minnesota</a:t>
            </a:r>
          </a:p>
        </p:txBody>
      </p:sp>
    </p:spTree>
    <p:extLst>
      <p:ext uri="{BB962C8B-B14F-4D97-AF65-F5344CB8AC3E}">
        <p14:creationId xmlns:p14="http://schemas.microsoft.com/office/powerpoint/2010/main" val="299203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isk 19"/>
          <p:cNvSpPr/>
          <p:nvPr/>
        </p:nvSpPr>
        <p:spPr>
          <a:xfrm>
            <a:off x="563569" y="196946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isk 18"/>
          <p:cNvSpPr/>
          <p:nvPr/>
        </p:nvSpPr>
        <p:spPr>
          <a:xfrm>
            <a:off x="1858220" y="73293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isk 17"/>
          <p:cNvSpPr/>
          <p:nvPr/>
        </p:nvSpPr>
        <p:spPr>
          <a:xfrm>
            <a:off x="2510766" y="-622300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isk 16"/>
          <p:cNvSpPr/>
          <p:nvPr/>
        </p:nvSpPr>
        <p:spPr>
          <a:xfrm>
            <a:off x="3662538" y="-301586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isk 15"/>
          <p:cNvSpPr/>
          <p:nvPr/>
        </p:nvSpPr>
        <p:spPr>
          <a:xfrm>
            <a:off x="4437932" y="-438746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isk 14"/>
          <p:cNvSpPr/>
          <p:nvPr/>
        </p:nvSpPr>
        <p:spPr>
          <a:xfrm>
            <a:off x="5352102" y="1606929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isk 13"/>
          <p:cNvSpPr/>
          <p:nvPr/>
        </p:nvSpPr>
        <p:spPr>
          <a:xfrm>
            <a:off x="4369352" y="2454369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isk 12"/>
          <p:cNvSpPr/>
          <p:nvPr/>
        </p:nvSpPr>
        <p:spPr>
          <a:xfrm>
            <a:off x="3517702" y="2875720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isk 11"/>
          <p:cNvSpPr/>
          <p:nvPr/>
        </p:nvSpPr>
        <p:spPr>
          <a:xfrm>
            <a:off x="2179699" y="2658206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isk 10"/>
          <p:cNvSpPr/>
          <p:nvPr/>
        </p:nvSpPr>
        <p:spPr>
          <a:xfrm>
            <a:off x="926730" y="2144200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isk 9"/>
          <p:cNvSpPr/>
          <p:nvPr/>
        </p:nvSpPr>
        <p:spPr>
          <a:xfrm>
            <a:off x="795343" y="881995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isk 8"/>
          <p:cNvSpPr/>
          <p:nvPr/>
        </p:nvSpPr>
        <p:spPr>
          <a:xfrm>
            <a:off x="4482728" y="1557348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isk 7"/>
          <p:cNvSpPr/>
          <p:nvPr/>
        </p:nvSpPr>
        <p:spPr>
          <a:xfrm>
            <a:off x="1072665" y="1608187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disk 6"/>
          <p:cNvSpPr/>
          <p:nvPr/>
        </p:nvSpPr>
        <p:spPr>
          <a:xfrm>
            <a:off x="5110225" y="818706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disk 5"/>
          <p:cNvSpPr/>
          <p:nvPr/>
        </p:nvSpPr>
        <p:spPr>
          <a:xfrm>
            <a:off x="4485209" y="-71193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isk 4"/>
          <p:cNvSpPr/>
          <p:nvPr/>
        </p:nvSpPr>
        <p:spPr>
          <a:xfrm>
            <a:off x="5248885" y="2459272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isk 3"/>
          <p:cNvSpPr/>
          <p:nvPr/>
        </p:nvSpPr>
        <p:spPr>
          <a:xfrm>
            <a:off x="1550646" y="769370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isk 2"/>
          <p:cNvSpPr/>
          <p:nvPr/>
        </p:nvSpPr>
        <p:spPr>
          <a:xfrm>
            <a:off x="1160410" y="-368084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disk 1"/>
          <p:cNvSpPr/>
          <p:nvPr/>
        </p:nvSpPr>
        <p:spPr>
          <a:xfrm>
            <a:off x="5226254" y="78385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disk 19"/>
          <p:cNvSpPr/>
          <p:nvPr/>
        </p:nvSpPr>
        <p:spPr>
          <a:xfrm>
            <a:off x="1110779" y="744159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disk 18"/>
          <p:cNvSpPr/>
          <p:nvPr/>
        </p:nvSpPr>
        <p:spPr>
          <a:xfrm>
            <a:off x="2403049" y="620506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disk 17"/>
          <p:cNvSpPr/>
          <p:nvPr/>
        </p:nvSpPr>
        <p:spPr>
          <a:xfrm>
            <a:off x="3057976" y="-75087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disk 16"/>
          <p:cNvSpPr/>
          <p:nvPr/>
        </p:nvSpPr>
        <p:spPr>
          <a:xfrm>
            <a:off x="4207367" y="245627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disk 15"/>
          <p:cNvSpPr/>
          <p:nvPr/>
        </p:nvSpPr>
        <p:spPr>
          <a:xfrm>
            <a:off x="4985142" y="108467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disk 14"/>
          <p:cNvSpPr/>
          <p:nvPr/>
        </p:nvSpPr>
        <p:spPr>
          <a:xfrm>
            <a:off x="5899312" y="2151761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disk 13"/>
          <p:cNvSpPr/>
          <p:nvPr/>
        </p:nvSpPr>
        <p:spPr>
          <a:xfrm>
            <a:off x="4916562" y="3013487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disk 12"/>
          <p:cNvSpPr/>
          <p:nvPr/>
        </p:nvSpPr>
        <p:spPr>
          <a:xfrm>
            <a:off x="4069674" y="3422933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disk 11"/>
          <p:cNvSpPr/>
          <p:nvPr/>
        </p:nvSpPr>
        <p:spPr>
          <a:xfrm>
            <a:off x="2722147" y="3205419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disk 10"/>
          <p:cNvSpPr/>
          <p:nvPr/>
        </p:nvSpPr>
        <p:spPr>
          <a:xfrm>
            <a:off x="1471559" y="2693794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disk 9"/>
          <p:cNvSpPr/>
          <p:nvPr/>
        </p:nvSpPr>
        <p:spPr>
          <a:xfrm>
            <a:off x="1342553" y="1429208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disk 8"/>
          <p:cNvSpPr/>
          <p:nvPr/>
        </p:nvSpPr>
        <p:spPr>
          <a:xfrm>
            <a:off x="5029938" y="2109323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disk 7"/>
          <p:cNvSpPr/>
          <p:nvPr/>
        </p:nvSpPr>
        <p:spPr>
          <a:xfrm>
            <a:off x="1619875" y="2160162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disk 6"/>
          <p:cNvSpPr/>
          <p:nvPr/>
        </p:nvSpPr>
        <p:spPr>
          <a:xfrm>
            <a:off x="5657435" y="1365919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disk 5"/>
          <p:cNvSpPr/>
          <p:nvPr/>
        </p:nvSpPr>
        <p:spPr>
          <a:xfrm>
            <a:off x="5030038" y="480782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disk 4"/>
          <p:cNvSpPr/>
          <p:nvPr/>
        </p:nvSpPr>
        <p:spPr>
          <a:xfrm>
            <a:off x="5796095" y="3013628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disk 3"/>
          <p:cNvSpPr/>
          <p:nvPr/>
        </p:nvSpPr>
        <p:spPr>
          <a:xfrm>
            <a:off x="2095475" y="1318964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disk 2"/>
          <p:cNvSpPr/>
          <p:nvPr/>
        </p:nvSpPr>
        <p:spPr>
          <a:xfrm>
            <a:off x="1707620" y="179129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disk 1"/>
          <p:cNvSpPr/>
          <p:nvPr/>
        </p:nvSpPr>
        <p:spPr>
          <a:xfrm>
            <a:off x="5773464" y="618455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disk 19"/>
          <p:cNvSpPr/>
          <p:nvPr/>
        </p:nvSpPr>
        <p:spPr>
          <a:xfrm>
            <a:off x="1477969" y="1102739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disk 18"/>
          <p:cNvSpPr/>
          <p:nvPr/>
        </p:nvSpPr>
        <p:spPr>
          <a:xfrm>
            <a:off x="2770239" y="979086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disk 17"/>
          <p:cNvSpPr/>
          <p:nvPr/>
        </p:nvSpPr>
        <p:spPr>
          <a:xfrm>
            <a:off x="3425166" y="283493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disk 16"/>
          <p:cNvSpPr/>
          <p:nvPr/>
        </p:nvSpPr>
        <p:spPr>
          <a:xfrm>
            <a:off x="4574557" y="604207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disk 15"/>
          <p:cNvSpPr/>
          <p:nvPr/>
        </p:nvSpPr>
        <p:spPr>
          <a:xfrm>
            <a:off x="5352332" y="467047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disk 14"/>
          <p:cNvSpPr/>
          <p:nvPr/>
        </p:nvSpPr>
        <p:spPr>
          <a:xfrm>
            <a:off x="6266502" y="2510341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disk 13"/>
          <p:cNvSpPr/>
          <p:nvPr/>
        </p:nvSpPr>
        <p:spPr>
          <a:xfrm>
            <a:off x="5283752" y="3372067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disk 12"/>
          <p:cNvSpPr/>
          <p:nvPr/>
        </p:nvSpPr>
        <p:spPr>
          <a:xfrm>
            <a:off x="4436864" y="3781513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disk 11"/>
          <p:cNvSpPr/>
          <p:nvPr/>
        </p:nvSpPr>
        <p:spPr>
          <a:xfrm>
            <a:off x="3089337" y="3563999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disk 10"/>
          <p:cNvSpPr/>
          <p:nvPr/>
        </p:nvSpPr>
        <p:spPr>
          <a:xfrm>
            <a:off x="1838749" y="3052374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disk 9"/>
          <p:cNvSpPr/>
          <p:nvPr/>
        </p:nvSpPr>
        <p:spPr>
          <a:xfrm>
            <a:off x="1709743" y="1787788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disk 8"/>
          <p:cNvSpPr/>
          <p:nvPr/>
        </p:nvSpPr>
        <p:spPr>
          <a:xfrm>
            <a:off x="5397128" y="2467903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disk 7"/>
          <p:cNvSpPr/>
          <p:nvPr/>
        </p:nvSpPr>
        <p:spPr>
          <a:xfrm>
            <a:off x="1987065" y="2518742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disk 6"/>
          <p:cNvSpPr/>
          <p:nvPr/>
        </p:nvSpPr>
        <p:spPr>
          <a:xfrm>
            <a:off x="6024625" y="1724499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disk 5"/>
          <p:cNvSpPr/>
          <p:nvPr/>
        </p:nvSpPr>
        <p:spPr>
          <a:xfrm>
            <a:off x="5397228" y="839362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disk 4"/>
          <p:cNvSpPr/>
          <p:nvPr/>
        </p:nvSpPr>
        <p:spPr>
          <a:xfrm>
            <a:off x="6163285" y="3372208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disk 3"/>
          <p:cNvSpPr/>
          <p:nvPr/>
        </p:nvSpPr>
        <p:spPr>
          <a:xfrm>
            <a:off x="2462665" y="1677544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disk 2"/>
          <p:cNvSpPr/>
          <p:nvPr/>
        </p:nvSpPr>
        <p:spPr>
          <a:xfrm>
            <a:off x="2074810" y="537709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disk 1"/>
          <p:cNvSpPr/>
          <p:nvPr/>
        </p:nvSpPr>
        <p:spPr>
          <a:xfrm>
            <a:off x="6140654" y="977035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disk 19"/>
          <p:cNvSpPr/>
          <p:nvPr/>
        </p:nvSpPr>
        <p:spPr>
          <a:xfrm>
            <a:off x="1840705" y="1471834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disk 18"/>
          <p:cNvSpPr/>
          <p:nvPr/>
        </p:nvSpPr>
        <p:spPr>
          <a:xfrm>
            <a:off x="3132975" y="1348181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isk 17"/>
          <p:cNvSpPr/>
          <p:nvPr/>
        </p:nvSpPr>
        <p:spPr>
          <a:xfrm>
            <a:off x="3787902" y="652588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disk 16"/>
          <p:cNvSpPr/>
          <p:nvPr/>
        </p:nvSpPr>
        <p:spPr>
          <a:xfrm>
            <a:off x="4937293" y="973302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disk 15"/>
          <p:cNvSpPr/>
          <p:nvPr/>
        </p:nvSpPr>
        <p:spPr>
          <a:xfrm>
            <a:off x="5715068" y="836142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disk 14"/>
          <p:cNvSpPr/>
          <p:nvPr/>
        </p:nvSpPr>
        <p:spPr>
          <a:xfrm>
            <a:off x="6629238" y="2879436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disk 13"/>
          <p:cNvSpPr/>
          <p:nvPr/>
        </p:nvSpPr>
        <p:spPr>
          <a:xfrm>
            <a:off x="5646488" y="3741162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disk 12"/>
          <p:cNvSpPr/>
          <p:nvPr/>
        </p:nvSpPr>
        <p:spPr>
          <a:xfrm>
            <a:off x="4799600" y="4150608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disk 11"/>
          <p:cNvSpPr/>
          <p:nvPr/>
        </p:nvSpPr>
        <p:spPr>
          <a:xfrm>
            <a:off x="3452073" y="3933094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disk 10"/>
          <p:cNvSpPr/>
          <p:nvPr/>
        </p:nvSpPr>
        <p:spPr>
          <a:xfrm>
            <a:off x="2201485" y="3421469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disk 9"/>
          <p:cNvSpPr/>
          <p:nvPr/>
        </p:nvSpPr>
        <p:spPr>
          <a:xfrm>
            <a:off x="2072479" y="2156883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disk 8"/>
          <p:cNvSpPr/>
          <p:nvPr/>
        </p:nvSpPr>
        <p:spPr>
          <a:xfrm>
            <a:off x="5759864" y="2836998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disk 7"/>
          <p:cNvSpPr/>
          <p:nvPr/>
        </p:nvSpPr>
        <p:spPr>
          <a:xfrm>
            <a:off x="2349801" y="2887837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disk 6"/>
          <p:cNvSpPr/>
          <p:nvPr/>
        </p:nvSpPr>
        <p:spPr>
          <a:xfrm>
            <a:off x="6387361" y="2093594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disk 5"/>
          <p:cNvSpPr/>
          <p:nvPr/>
        </p:nvSpPr>
        <p:spPr>
          <a:xfrm>
            <a:off x="5759964" y="1208457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disk 4"/>
          <p:cNvSpPr/>
          <p:nvPr/>
        </p:nvSpPr>
        <p:spPr>
          <a:xfrm>
            <a:off x="6526021" y="3741303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disk 3"/>
          <p:cNvSpPr/>
          <p:nvPr/>
        </p:nvSpPr>
        <p:spPr>
          <a:xfrm>
            <a:off x="2825401" y="2046639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disk 2"/>
          <p:cNvSpPr/>
          <p:nvPr/>
        </p:nvSpPr>
        <p:spPr>
          <a:xfrm>
            <a:off x="2437546" y="906804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disk 1"/>
          <p:cNvSpPr/>
          <p:nvPr/>
        </p:nvSpPr>
        <p:spPr>
          <a:xfrm>
            <a:off x="6503390" y="1346130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triangles 17.47"/>
          <p:cNvSpPr/>
          <p:nvPr/>
        </p:nvSpPr>
        <p:spPr>
          <a:xfrm>
            <a:off x="3194331" y="1338511"/>
            <a:ext cx="2937067" cy="318779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  <a:gd name="connsiteX0" fmla="*/ 304024 w 1397302"/>
              <a:gd name="connsiteY0" fmla="*/ 0 h 2374561"/>
              <a:gd name="connsiteX1" fmla="*/ 1397302 w 1397302"/>
              <a:gd name="connsiteY1" fmla="*/ 2374561 h 2374561"/>
              <a:gd name="connsiteX2" fmla="*/ 0 w 1397302"/>
              <a:gd name="connsiteY2" fmla="*/ 702122 h 2374561"/>
              <a:gd name="connsiteX3" fmla="*/ 304024 w 1397302"/>
              <a:gd name="connsiteY3" fmla="*/ 0 h 2374561"/>
              <a:gd name="connsiteX0" fmla="*/ 261161 w 1354439"/>
              <a:gd name="connsiteY0" fmla="*/ 0 h 2374561"/>
              <a:gd name="connsiteX1" fmla="*/ 1354439 w 1354439"/>
              <a:gd name="connsiteY1" fmla="*/ 2374561 h 2374561"/>
              <a:gd name="connsiteX2" fmla="*/ 0 w 1354439"/>
              <a:gd name="connsiteY2" fmla="*/ 2164209 h 2374561"/>
              <a:gd name="connsiteX3" fmla="*/ 261161 w 1354439"/>
              <a:gd name="connsiteY3" fmla="*/ 0 h 23745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19901 w 1974340"/>
              <a:gd name="connsiteY2" fmla="*/ 1897509 h 2107861"/>
              <a:gd name="connsiteX3" fmla="*/ 0 w 1974340"/>
              <a:gd name="connsiteY3" fmla="*/ 0 h 21078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34189 w 1974340"/>
              <a:gd name="connsiteY2" fmla="*/ 1899890 h 2107861"/>
              <a:gd name="connsiteX3" fmla="*/ 0 w 1974340"/>
              <a:gd name="connsiteY3" fmla="*/ 0 h 2107861"/>
              <a:gd name="connsiteX0" fmla="*/ 0 w 1964815"/>
              <a:gd name="connsiteY0" fmla="*/ 0 h 2115005"/>
              <a:gd name="connsiteX1" fmla="*/ 1964815 w 1964815"/>
              <a:gd name="connsiteY1" fmla="*/ 2115005 h 2115005"/>
              <a:gd name="connsiteX2" fmla="*/ 624664 w 1964815"/>
              <a:gd name="connsiteY2" fmla="*/ 1907034 h 2115005"/>
              <a:gd name="connsiteX3" fmla="*/ 0 w 1964815"/>
              <a:gd name="connsiteY3" fmla="*/ 0 h 2115005"/>
              <a:gd name="connsiteX0" fmla="*/ 0 w 1969578"/>
              <a:gd name="connsiteY0" fmla="*/ 0 h 2112623"/>
              <a:gd name="connsiteX1" fmla="*/ 1969578 w 1969578"/>
              <a:gd name="connsiteY1" fmla="*/ 2112623 h 2112623"/>
              <a:gd name="connsiteX2" fmla="*/ 629427 w 1969578"/>
              <a:gd name="connsiteY2" fmla="*/ 1904652 h 2112623"/>
              <a:gd name="connsiteX3" fmla="*/ 0 w 1969578"/>
              <a:gd name="connsiteY3" fmla="*/ 0 h 2112623"/>
              <a:gd name="connsiteX0" fmla="*/ 0 w 2179128"/>
              <a:gd name="connsiteY0" fmla="*/ 0 h 2112623"/>
              <a:gd name="connsiteX1" fmla="*/ 2179128 w 2179128"/>
              <a:gd name="connsiteY1" fmla="*/ 2112623 h 2112623"/>
              <a:gd name="connsiteX2" fmla="*/ 629427 w 2179128"/>
              <a:gd name="connsiteY2" fmla="*/ 1904652 h 2112623"/>
              <a:gd name="connsiteX3" fmla="*/ 0 w 2179128"/>
              <a:gd name="connsiteY3" fmla="*/ 0 h 2112623"/>
              <a:gd name="connsiteX0" fmla="*/ 418323 w 2597451"/>
              <a:gd name="connsiteY0" fmla="*/ 0 h 2112623"/>
              <a:gd name="connsiteX1" fmla="*/ 2597451 w 2597451"/>
              <a:gd name="connsiteY1" fmla="*/ 2112623 h 2112623"/>
              <a:gd name="connsiteX2" fmla="*/ 0 w 2597451"/>
              <a:gd name="connsiteY2" fmla="*/ 666402 h 2112623"/>
              <a:gd name="connsiteX3" fmla="*/ 418323 w 2597451"/>
              <a:gd name="connsiteY3" fmla="*/ 0 h 2112623"/>
              <a:gd name="connsiteX0" fmla="*/ 637398 w 2597451"/>
              <a:gd name="connsiteY0" fmla="*/ 0 h 2165011"/>
              <a:gd name="connsiteX1" fmla="*/ 2597451 w 2597451"/>
              <a:gd name="connsiteY1" fmla="*/ 2165011 h 2165011"/>
              <a:gd name="connsiteX2" fmla="*/ 0 w 2597451"/>
              <a:gd name="connsiteY2" fmla="*/ 718790 h 2165011"/>
              <a:gd name="connsiteX3" fmla="*/ 637398 w 2597451"/>
              <a:gd name="connsiteY3" fmla="*/ 0 h 2165011"/>
              <a:gd name="connsiteX0" fmla="*/ 637398 w 2597451"/>
              <a:gd name="connsiteY0" fmla="*/ 0 h 2165011"/>
              <a:gd name="connsiteX1" fmla="*/ 1411271 w 2597451"/>
              <a:gd name="connsiteY1" fmla="*/ 850539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37398 w 2597451"/>
              <a:gd name="connsiteY0" fmla="*/ 0 h 2165011"/>
              <a:gd name="connsiteX1" fmla="*/ 1797033 w 2597451"/>
              <a:gd name="connsiteY1" fmla="*/ 326664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37398 w 2597451"/>
              <a:gd name="connsiteY0" fmla="*/ 0 h 2165011"/>
              <a:gd name="connsiteX1" fmla="*/ 1775602 w 2597451"/>
              <a:gd name="connsiteY1" fmla="*/ 319521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25492 w 2597451"/>
              <a:gd name="connsiteY0" fmla="*/ 0 h 2172155"/>
              <a:gd name="connsiteX1" fmla="*/ 1775602 w 2597451"/>
              <a:gd name="connsiteY1" fmla="*/ 326665 h 2172155"/>
              <a:gd name="connsiteX2" fmla="*/ 2597451 w 2597451"/>
              <a:gd name="connsiteY2" fmla="*/ 2172155 h 2172155"/>
              <a:gd name="connsiteX3" fmla="*/ 0 w 2597451"/>
              <a:gd name="connsiteY3" fmla="*/ 725934 h 2172155"/>
              <a:gd name="connsiteX4" fmla="*/ 625492 w 2597451"/>
              <a:gd name="connsiteY4" fmla="*/ 0 h 2172155"/>
              <a:gd name="connsiteX0" fmla="*/ 637399 w 2609358"/>
              <a:gd name="connsiteY0" fmla="*/ 0 h 2172155"/>
              <a:gd name="connsiteX1" fmla="*/ 1787509 w 2609358"/>
              <a:gd name="connsiteY1" fmla="*/ 326665 h 2172155"/>
              <a:gd name="connsiteX2" fmla="*/ 2609358 w 2609358"/>
              <a:gd name="connsiteY2" fmla="*/ 2172155 h 2172155"/>
              <a:gd name="connsiteX3" fmla="*/ 0 w 2609358"/>
              <a:gd name="connsiteY3" fmla="*/ 706884 h 2172155"/>
              <a:gd name="connsiteX4" fmla="*/ 637399 w 2609358"/>
              <a:gd name="connsiteY4" fmla="*/ 0 h 2172155"/>
              <a:gd name="connsiteX0" fmla="*/ 637399 w 2606977"/>
              <a:gd name="connsiteY0" fmla="*/ 0 h 2188823"/>
              <a:gd name="connsiteX1" fmla="*/ 1787509 w 2606977"/>
              <a:gd name="connsiteY1" fmla="*/ 326665 h 2188823"/>
              <a:gd name="connsiteX2" fmla="*/ 2606977 w 2606977"/>
              <a:gd name="connsiteY2" fmla="*/ 2188823 h 2188823"/>
              <a:gd name="connsiteX3" fmla="*/ 0 w 2606977"/>
              <a:gd name="connsiteY3" fmla="*/ 706884 h 2188823"/>
              <a:gd name="connsiteX4" fmla="*/ 637399 w 2606977"/>
              <a:gd name="connsiteY4" fmla="*/ 0 h 2188823"/>
              <a:gd name="connsiteX0" fmla="*/ 637399 w 1927527"/>
              <a:gd name="connsiteY0" fmla="*/ 0 h 2893673"/>
              <a:gd name="connsiteX1" fmla="*/ 1787509 w 1927527"/>
              <a:gd name="connsiteY1" fmla="*/ 326665 h 2893673"/>
              <a:gd name="connsiteX2" fmla="*/ 1927527 w 1927527"/>
              <a:gd name="connsiteY2" fmla="*/ 2893673 h 2893673"/>
              <a:gd name="connsiteX3" fmla="*/ 0 w 1927527"/>
              <a:gd name="connsiteY3" fmla="*/ 706884 h 2893673"/>
              <a:gd name="connsiteX4" fmla="*/ 637399 w 1927527"/>
              <a:gd name="connsiteY4" fmla="*/ 0 h 2893673"/>
              <a:gd name="connsiteX0" fmla="*/ 637399 w 2809859"/>
              <a:gd name="connsiteY0" fmla="*/ 0 h 2893673"/>
              <a:gd name="connsiteX1" fmla="*/ 2809859 w 2809859"/>
              <a:gd name="connsiteY1" fmla="*/ 1691915 h 2893673"/>
              <a:gd name="connsiteX2" fmla="*/ 1927527 w 2809859"/>
              <a:gd name="connsiteY2" fmla="*/ 2893673 h 2893673"/>
              <a:gd name="connsiteX3" fmla="*/ 0 w 2809859"/>
              <a:gd name="connsiteY3" fmla="*/ 706884 h 2893673"/>
              <a:gd name="connsiteX4" fmla="*/ 637399 w 2809859"/>
              <a:gd name="connsiteY4" fmla="*/ 0 h 2893673"/>
              <a:gd name="connsiteX0" fmla="*/ 758049 w 2930509"/>
              <a:gd name="connsiteY0" fmla="*/ 0 h 2893673"/>
              <a:gd name="connsiteX1" fmla="*/ 2930509 w 2930509"/>
              <a:gd name="connsiteY1" fmla="*/ 1691915 h 2893673"/>
              <a:gd name="connsiteX2" fmla="*/ 2048177 w 2930509"/>
              <a:gd name="connsiteY2" fmla="*/ 2893673 h 2893673"/>
              <a:gd name="connsiteX3" fmla="*/ 0 w 2930509"/>
              <a:gd name="connsiteY3" fmla="*/ 878334 h 2893673"/>
              <a:gd name="connsiteX4" fmla="*/ 758049 w 2930509"/>
              <a:gd name="connsiteY4" fmla="*/ 0 h 2893673"/>
              <a:gd name="connsiteX0" fmla="*/ 961249 w 2930509"/>
              <a:gd name="connsiteY0" fmla="*/ 0 h 3382623"/>
              <a:gd name="connsiteX1" fmla="*/ 2930509 w 2930509"/>
              <a:gd name="connsiteY1" fmla="*/ 2180865 h 3382623"/>
              <a:gd name="connsiteX2" fmla="*/ 2048177 w 2930509"/>
              <a:gd name="connsiteY2" fmla="*/ 3382623 h 3382623"/>
              <a:gd name="connsiteX3" fmla="*/ 0 w 2930509"/>
              <a:gd name="connsiteY3" fmla="*/ 1367284 h 3382623"/>
              <a:gd name="connsiteX4" fmla="*/ 961249 w 2930509"/>
              <a:gd name="connsiteY4" fmla="*/ 0 h 3382623"/>
              <a:gd name="connsiteX0" fmla="*/ 961249 w 2930509"/>
              <a:gd name="connsiteY0" fmla="*/ 0 h 3515973"/>
              <a:gd name="connsiteX1" fmla="*/ 2930509 w 2930509"/>
              <a:gd name="connsiteY1" fmla="*/ 2180865 h 3515973"/>
              <a:gd name="connsiteX2" fmla="*/ 1971977 w 2930509"/>
              <a:gd name="connsiteY2" fmla="*/ 3515973 h 3515973"/>
              <a:gd name="connsiteX3" fmla="*/ 0 w 2930509"/>
              <a:gd name="connsiteY3" fmla="*/ 1367284 h 3515973"/>
              <a:gd name="connsiteX4" fmla="*/ 961249 w 2930509"/>
              <a:gd name="connsiteY4" fmla="*/ 0 h 3515973"/>
              <a:gd name="connsiteX0" fmla="*/ 961249 w 2932890"/>
              <a:gd name="connsiteY0" fmla="*/ 0 h 3515973"/>
              <a:gd name="connsiteX1" fmla="*/ 2932890 w 2932890"/>
              <a:gd name="connsiteY1" fmla="*/ 2171340 h 3515973"/>
              <a:gd name="connsiteX2" fmla="*/ 1971977 w 2932890"/>
              <a:gd name="connsiteY2" fmla="*/ 3515973 h 3515973"/>
              <a:gd name="connsiteX3" fmla="*/ 0 w 2932890"/>
              <a:gd name="connsiteY3" fmla="*/ 1367284 h 3515973"/>
              <a:gd name="connsiteX4" fmla="*/ 961249 w 2932890"/>
              <a:gd name="connsiteY4" fmla="*/ 0 h 3515973"/>
              <a:gd name="connsiteX0" fmla="*/ 961249 w 2937653"/>
              <a:gd name="connsiteY0" fmla="*/ 0 h 3515973"/>
              <a:gd name="connsiteX1" fmla="*/ 2937653 w 2937653"/>
              <a:gd name="connsiteY1" fmla="*/ 2176103 h 3515973"/>
              <a:gd name="connsiteX2" fmla="*/ 1971977 w 2937653"/>
              <a:gd name="connsiteY2" fmla="*/ 3515973 h 3515973"/>
              <a:gd name="connsiteX3" fmla="*/ 0 w 2937653"/>
              <a:gd name="connsiteY3" fmla="*/ 1367284 h 3515973"/>
              <a:gd name="connsiteX4" fmla="*/ 961249 w 2937653"/>
              <a:gd name="connsiteY4" fmla="*/ 0 h 3515973"/>
              <a:gd name="connsiteX0" fmla="*/ 961249 w 2937653"/>
              <a:gd name="connsiteY0" fmla="*/ 0 h 3499305"/>
              <a:gd name="connsiteX1" fmla="*/ 2937653 w 2937653"/>
              <a:gd name="connsiteY1" fmla="*/ 2176103 h 3499305"/>
              <a:gd name="connsiteX2" fmla="*/ 1976739 w 2937653"/>
              <a:gd name="connsiteY2" fmla="*/ 3499305 h 3499305"/>
              <a:gd name="connsiteX3" fmla="*/ 0 w 2937653"/>
              <a:gd name="connsiteY3" fmla="*/ 1367284 h 3499305"/>
              <a:gd name="connsiteX4" fmla="*/ 961249 w 2937653"/>
              <a:gd name="connsiteY4" fmla="*/ 0 h 3499305"/>
              <a:gd name="connsiteX0" fmla="*/ 954105 w 2930509"/>
              <a:gd name="connsiteY0" fmla="*/ 0 h 3499305"/>
              <a:gd name="connsiteX1" fmla="*/ 2930509 w 2930509"/>
              <a:gd name="connsiteY1" fmla="*/ 2176103 h 3499305"/>
              <a:gd name="connsiteX2" fmla="*/ 1969595 w 2930509"/>
              <a:gd name="connsiteY2" fmla="*/ 3499305 h 3499305"/>
              <a:gd name="connsiteX3" fmla="*/ 0 w 2930509"/>
              <a:gd name="connsiteY3" fmla="*/ 1383953 h 3499305"/>
              <a:gd name="connsiteX4" fmla="*/ 954105 w 2930509"/>
              <a:gd name="connsiteY4" fmla="*/ 0 h 3499305"/>
              <a:gd name="connsiteX0" fmla="*/ 963630 w 2930509"/>
              <a:gd name="connsiteY0" fmla="*/ 0 h 3504067"/>
              <a:gd name="connsiteX1" fmla="*/ 2930509 w 2930509"/>
              <a:gd name="connsiteY1" fmla="*/ 2180865 h 3504067"/>
              <a:gd name="connsiteX2" fmla="*/ 1969595 w 2930509"/>
              <a:gd name="connsiteY2" fmla="*/ 3504067 h 3504067"/>
              <a:gd name="connsiteX3" fmla="*/ 0 w 2930509"/>
              <a:gd name="connsiteY3" fmla="*/ 1388715 h 3504067"/>
              <a:gd name="connsiteX4" fmla="*/ 963630 w 2930509"/>
              <a:gd name="connsiteY4" fmla="*/ 0 h 3504067"/>
              <a:gd name="connsiteX0" fmla="*/ 963630 w 2930509"/>
              <a:gd name="connsiteY0" fmla="*/ 0 h 3508830"/>
              <a:gd name="connsiteX1" fmla="*/ 2930509 w 2930509"/>
              <a:gd name="connsiteY1" fmla="*/ 2185628 h 3508830"/>
              <a:gd name="connsiteX2" fmla="*/ 1969595 w 2930509"/>
              <a:gd name="connsiteY2" fmla="*/ 3508830 h 3508830"/>
              <a:gd name="connsiteX3" fmla="*/ 0 w 2930509"/>
              <a:gd name="connsiteY3" fmla="*/ 1393478 h 3508830"/>
              <a:gd name="connsiteX4" fmla="*/ 963630 w 2930509"/>
              <a:gd name="connsiteY4" fmla="*/ 0 h 3508830"/>
              <a:gd name="connsiteX0" fmla="*/ 963630 w 2930509"/>
              <a:gd name="connsiteY0" fmla="*/ 0 h 3211650"/>
              <a:gd name="connsiteX1" fmla="*/ 2930509 w 2930509"/>
              <a:gd name="connsiteY1" fmla="*/ 2185628 h 3211650"/>
              <a:gd name="connsiteX2" fmla="*/ 582755 w 2930509"/>
              <a:gd name="connsiteY2" fmla="*/ 3211650 h 3211650"/>
              <a:gd name="connsiteX3" fmla="*/ 0 w 2930509"/>
              <a:gd name="connsiteY3" fmla="*/ 1393478 h 3211650"/>
              <a:gd name="connsiteX4" fmla="*/ 963630 w 2930509"/>
              <a:gd name="connsiteY4" fmla="*/ 0 h 3211650"/>
              <a:gd name="connsiteX0" fmla="*/ 2060910 w 2930509"/>
              <a:gd name="connsiteY0" fmla="*/ 0 h 3005910"/>
              <a:gd name="connsiteX1" fmla="*/ 2930509 w 2930509"/>
              <a:gd name="connsiteY1" fmla="*/ 1979888 h 3005910"/>
              <a:gd name="connsiteX2" fmla="*/ 582755 w 2930509"/>
              <a:gd name="connsiteY2" fmla="*/ 3005910 h 3005910"/>
              <a:gd name="connsiteX3" fmla="*/ 0 w 2930509"/>
              <a:gd name="connsiteY3" fmla="*/ 1187738 h 3005910"/>
              <a:gd name="connsiteX4" fmla="*/ 2060910 w 2930509"/>
              <a:gd name="connsiteY4" fmla="*/ 0 h 3005910"/>
              <a:gd name="connsiteX0" fmla="*/ 2114250 w 2983849"/>
              <a:gd name="connsiteY0" fmla="*/ 0 h 3005910"/>
              <a:gd name="connsiteX1" fmla="*/ 2983849 w 2983849"/>
              <a:gd name="connsiteY1" fmla="*/ 1979888 h 3005910"/>
              <a:gd name="connsiteX2" fmla="*/ 636095 w 2983849"/>
              <a:gd name="connsiteY2" fmla="*/ 3005910 h 3005910"/>
              <a:gd name="connsiteX3" fmla="*/ 0 w 2983849"/>
              <a:gd name="connsiteY3" fmla="*/ 1103918 h 3005910"/>
              <a:gd name="connsiteX4" fmla="*/ 2114250 w 2983849"/>
              <a:gd name="connsiteY4" fmla="*/ 0 h 3005910"/>
              <a:gd name="connsiteX0" fmla="*/ 2114250 w 2960989"/>
              <a:gd name="connsiteY0" fmla="*/ 0 h 3005910"/>
              <a:gd name="connsiteX1" fmla="*/ 2960989 w 2960989"/>
              <a:gd name="connsiteY1" fmla="*/ 1903688 h 3005910"/>
              <a:gd name="connsiteX2" fmla="*/ 636095 w 2960989"/>
              <a:gd name="connsiteY2" fmla="*/ 3005910 h 3005910"/>
              <a:gd name="connsiteX3" fmla="*/ 0 w 2960989"/>
              <a:gd name="connsiteY3" fmla="*/ 1103918 h 3005910"/>
              <a:gd name="connsiteX4" fmla="*/ 2114250 w 2960989"/>
              <a:gd name="connsiteY4" fmla="*/ 0 h 3005910"/>
              <a:gd name="connsiteX0" fmla="*/ 2114250 w 2960989"/>
              <a:gd name="connsiteY0" fmla="*/ 0 h 2984479"/>
              <a:gd name="connsiteX1" fmla="*/ 2960989 w 2960989"/>
              <a:gd name="connsiteY1" fmla="*/ 1903688 h 2984479"/>
              <a:gd name="connsiteX2" fmla="*/ 626570 w 2960989"/>
              <a:gd name="connsiteY2" fmla="*/ 2984479 h 2984479"/>
              <a:gd name="connsiteX3" fmla="*/ 0 w 2960989"/>
              <a:gd name="connsiteY3" fmla="*/ 1103918 h 2984479"/>
              <a:gd name="connsiteX4" fmla="*/ 2114250 w 2960989"/>
              <a:gd name="connsiteY4" fmla="*/ 0 h 2984479"/>
              <a:gd name="connsiteX0" fmla="*/ 2114250 w 2939558"/>
              <a:gd name="connsiteY0" fmla="*/ 0 h 2984479"/>
              <a:gd name="connsiteX1" fmla="*/ 2939558 w 2939558"/>
              <a:gd name="connsiteY1" fmla="*/ 1884638 h 2984479"/>
              <a:gd name="connsiteX2" fmla="*/ 626570 w 2939558"/>
              <a:gd name="connsiteY2" fmla="*/ 2984479 h 2984479"/>
              <a:gd name="connsiteX3" fmla="*/ 0 w 2939558"/>
              <a:gd name="connsiteY3" fmla="*/ 1103918 h 2984479"/>
              <a:gd name="connsiteX4" fmla="*/ 2114250 w 2939558"/>
              <a:gd name="connsiteY4" fmla="*/ 0 h 2984479"/>
              <a:gd name="connsiteX0" fmla="*/ 2123775 w 2939558"/>
              <a:gd name="connsiteY0" fmla="*/ 0 h 2974954"/>
              <a:gd name="connsiteX1" fmla="*/ 2939558 w 2939558"/>
              <a:gd name="connsiteY1" fmla="*/ 1875113 h 2974954"/>
              <a:gd name="connsiteX2" fmla="*/ 626570 w 2939558"/>
              <a:gd name="connsiteY2" fmla="*/ 2974954 h 2974954"/>
              <a:gd name="connsiteX3" fmla="*/ 0 w 2939558"/>
              <a:gd name="connsiteY3" fmla="*/ 1094393 h 2974954"/>
              <a:gd name="connsiteX4" fmla="*/ 2123775 w 2939558"/>
              <a:gd name="connsiteY4" fmla="*/ 0 h 2974954"/>
              <a:gd name="connsiteX0" fmla="*/ 2111868 w 2927651"/>
              <a:gd name="connsiteY0" fmla="*/ 0 h 2974954"/>
              <a:gd name="connsiteX1" fmla="*/ 2927651 w 2927651"/>
              <a:gd name="connsiteY1" fmla="*/ 1875113 h 2974954"/>
              <a:gd name="connsiteX2" fmla="*/ 614663 w 2927651"/>
              <a:gd name="connsiteY2" fmla="*/ 2974954 h 2974954"/>
              <a:gd name="connsiteX3" fmla="*/ 0 w 2927651"/>
              <a:gd name="connsiteY3" fmla="*/ 1084868 h 2974954"/>
              <a:gd name="connsiteX4" fmla="*/ 2111868 w 2927651"/>
              <a:gd name="connsiteY4" fmla="*/ 0 h 2974954"/>
              <a:gd name="connsiteX0" fmla="*/ 2252545 w 3068328"/>
              <a:gd name="connsiteY0" fmla="*/ 0 h 2974954"/>
              <a:gd name="connsiteX1" fmla="*/ 3068328 w 3068328"/>
              <a:gd name="connsiteY1" fmla="*/ 1875113 h 2974954"/>
              <a:gd name="connsiteX2" fmla="*/ 755340 w 3068328"/>
              <a:gd name="connsiteY2" fmla="*/ 2974954 h 2974954"/>
              <a:gd name="connsiteX3" fmla="*/ 0 w 3068328"/>
              <a:gd name="connsiteY3" fmla="*/ 923090 h 2974954"/>
              <a:gd name="connsiteX4" fmla="*/ 2252545 w 3068328"/>
              <a:gd name="connsiteY4" fmla="*/ 0 h 2974954"/>
              <a:gd name="connsiteX0" fmla="*/ 2252545 w 3068328"/>
              <a:gd name="connsiteY0" fmla="*/ 0 h 3059360"/>
              <a:gd name="connsiteX1" fmla="*/ 3068328 w 3068328"/>
              <a:gd name="connsiteY1" fmla="*/ 1875113 h 3059360"/>
              <a:gd name="connsiteX2" fmla="*/ 1944060 w 3068328"/>
              <a:gd name="connsiteY2" fmla="*/ 3059360 h 3059360"/>
              <a:gd name="connsiteX3" fmla="*/ 0 w 3068328"/>
              <a:gd name="connsiteY3" fmla="*/ 923090 h 3059360"/>
              <a:gd name="connsiteX4" fmla="*/ 2252545 w 3068328"/>
              <a:gd name="connsiteY4" fmla="*/ 0 h 3059360"/>
              <a:gd name="connsiteX0" fmla="*/ 2252545 w 2934685"/>
              <a:gd name="connsiteY0" fmla="*/ 0 h 3059360"/>
              <a:gd name="connsiteX1" fmla="*/ 2934685 w 2934685"/>
              <a:gd name="connsiteY1" fmla="*/ 1713334 h 3059360"/>
              <a:gd name="connsiteX2" fmla="*/ 1944060 w 2934685"/>
              <a:gd name="connsiteY2" fmla="*/ 3059360 h 3059360"/>
              <a:gd name="connsiteX3" fmla="*/ 0 w 2934685"/>
              <a:gd name="connsiteY3" fmla="*/ 923090 h 3059360"/>
              <a:gd name="connsiteX4" fmla="*/ 2252545 w 2934685"/>
              <a:gd name="connsiteY4" fmla="*/ 0 h 3059360"/>
              <a:gd name="connsiteX0" fmla="*/ 2111868 w 2934685"/>
              <a:gd name="connsiteY0" fmla="*/ 0 h 3221138"/>
              <a:gd name="connsiteX1" fmla="*/ 2934685 w 2934685"/>
              <a:gd name="connsiteY1" fmla="*/ 1875112 h 3221138"/>
              <a:gd name="connsiteX2" fmla="*/ 1944060 w 2934685"/>
              <a:gd name="connsiteY2" fmla="*/ 3221138 h 3221138"/>
              <a:gd name="connsiteX3" fmla="*/ 0 w 2934685"/>
              <a:gd name="connsiteY3" fmla="*/ 1084868 h 3221138"/>
              <a:gd name="connsiteX4" fmla="*/ 2111868 w 2934685"/>
              <a:gd name="connsiteY4" fmla="*/ 0 h 3221138"/>
              <a:gd name="connsiteX0" fmla="*/ 2095200 w 2934685"/>
              <a:gd name="connsiteY0" fmla="*/ 0 h 3211613"/>
              <a:gd name="connsiteX1" fmla="*/ 2934685 w 2934685"/>
              <a:gd name="connsiteY1" fmla="*/ 1865587 h 3211613"/>
              <a:gd name="connsiteX2" fmla="*/ 1944060 w 2934685"/>
              <a:gd name="connsiteY2" fmla="*/ 3211613 h 3211613"/>
              <a:gd name="connsiteX3" fmla="*/ 0 w 2934685"/>
              <a:gd name="connsiteY3" fmla="*/ 1075343 h 3211613"/>
              <a:gd name="connsiteX4" fmla="*/ 2095200 w 2934685"/>
              <a:gd name="connsiteY4" fmla="*/ 0 h 3211613"/>
              <a:gd name="connsiteX0" fmla="*/ 2090437 w 2934685"/>
              <a:gd name="connsiteY0" fmla="*/ 0 h 3209231"/>
              <a:gd name="connsiteX1" fmla="*/ 2934685 w 2934685"/>
              <a:gd name="connsiteY1" fmla="*/ 1863205 h 3209231"/>
              <a:gd name="connsiteX2" fmla="*/ 1944060 w 2934685"/>
              <a:gd name="connsiteY2" fmla="*/ 3209231 h 3209231"/>
              <a:gd name="connsiteX3" fmla="*/ 0 w 2934685"/>
              <a:gd name="connsiteY3" fmla="*/ 1072961 h 3209231"/>
              <a:gd name="connsiteX4" fmla="*/ 2090437 w 2934685"/>
              <a:gd name="connsiteY4" fmla="*/ 0 h 3209231"/>
              <a:gd name="connsiteX0" fmla="*/ 2109487 w 2953735"/>
              <a:gd name="connsiteY0" fmla="*/ 0 h 3209231"/>
              <a:gd name="connsiteX1" fmla="*/ 2953735 w 2953735"/>
              <a:gd name="connsiteY1" fmla="*/ 1863205 h 3209231"/>
              <a:gd name="connsiteX2" fmla="*/ 1963110 w 2953735"/>
              <a:gd name="connsiteY2" fmla="*/ 3209231 h 3209231"/>
              <a:gd name="connsiteX3" fmla="*/ 0 w 2953735"/>
              <a:gd name="connsiteY3" fmla="*/ 1072961 h 3209231"/>
              <a:gd name="connsiteX4" fmla="*/ 2109487 w 2953735"/>
              <a:gd name="connsiteY4" fmla="*/ 0 h 3209231"/>
              <a:gd name="connsiteX0" fmla="*/ 2109487 w 2937067"/>
              <a:gd name="connsiteY0" fmla="*/ 0 h 3209231"/>
              <a:gd name="connsiteX1" fmla="*/ 2937067 w 2937067"/>
              <a:gd name="connsiteY1" fmla="*/ 1875111 h 3209231"/>
              <a:gd name="connsiteX2" fmla="*/ 1963110 w 2937067"/>
              <a:gd name="connsiteY2" fmla="*/ 3209231 h 3209231"/>
              <a:gd name="connsiteX3" fmla="*/ 0 w 2937067"/>
              <a:gd name="connsiteY3" fmla="*/ 1072961 h 3209231"/>
              <a:gd name="connsiteX4" fmla="*/ 2109487 w 2937067"/>
              <a:gd name="connsiteY4" fmla="*/ 0 h 3209231"/>
              <a:gd name="connsiteX0" fmla="*/ 2109487 w 2937067"/>
              <a:gd name="connsiteY0" fmla="*/ 0 h 3187799"/>
              <a:gd name="connsiteX1" fmla="*/ 2937067 w 2937067"/>
              <a:gd name="connsiteY1" fmla="*/ 1875111 h 3187799"/>
              <a:gd name="connsiteX2" fmla="*/ 1977398 w 2937067"/>
              <a:gd name="connsiteY2" fmla="*/ 3187799 h 3187799"/>
              <a:gd name="connsiteX3" fmla="*/ 0 w 2937067"/>
              <a:gd name="connsiteY3" fmla="*/ 1072961 h 3187799"/>
              <a:gd name="connsiteX4" fmla="*/ 2109487 w 2937067"/>
              <a:gd name="connsiteY4" fmla="*/ 0 h 318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7067" h="3187799">
                <a:moveTo>
                  <a:pt x="2109487" y="0"/>
                </a:moveTo>
                <a:lnTo>
                  <a:pt x="2937067" y="1875111"/>
                </a:lnTo>
                <a:lnTo>
                  <a:pt x="1977398" y="3187799"/>
                </a:lnTo>
                <a:lnTo>
                  <a:pt x="0" y="1072961"/>
                </a:lnTo>
                <a:lnTo>
                  <a:pt x="2109487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triangles 17.8"/>
          <p:cNvSpPr/>
          <p:nvPr/>
        </p:nvSpPr>
        <p:spPr>
          <a:xfrm>
            <a:off x="2719189" y="1713923"/>
            <a:ext cx="3397357" cy="2812316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  <a:gd name="connsiteX0" fmla="*/ 304024 w 1397302"/>
              <a:gd name="connsiteY0" fmla="*/ 0 h 2374561"/>
              <a:gd name="connsiteX1" fmla="*/ 1397302 w 1397302"/>
              <a:gd name="connsiteY1" fmla="*/ 2374561 h 2374561"/>
              <a:gd name="connsiteX2" fmla="*/ 0 w 1397302"/>
              <a:gd name="connsiteY2" fmla="*/ 702122 h 2374561"/>
              <a:gd name="connsiteX3" fmla="*/ 304024 w 1397302"/>
              <a:gd name="connsiteY3" fmla="*/ 0 h 2374561"/>
              <a:gd name="connsiteX0" fmla="*/ 261161 w 1354439"/>
              <a:gd name="connsiteY0" fmla="*/ 0 h 2374561"/>
              <a:gd name="connsiteX1" fmla="*/ 1354439 w 1354439"/>
              <a:gd name="connsiteY1" fmla="*/ 2374561 h 2374561"/>
              <a:gd name="connsiteX2" fmla="*/ 0 w 1354439"/>
              <a:gd name="connsiteY2" fmla="*/ 2164209 h 2374561"/>
              <a:gd name="connsiteX3" fmla="*/ 261161 w 1354439"/>
              <a:gd name="connsiteY3" fmla="*/ 0 h 23745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19901 w 1974340"/>
              <a:gd name="connsiteY2" fmla="*/ 1897509 h 2107861"/>
              <a:gd name="connsiteX3" fmla="*/ 0 w 1974340"/>
              <a:gd name="connsiteY3" fmla="*/ 0 h 21078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34189 w 1974340"/>
              <a:gd name="connsiteY2" fmla="*/ 1899890 h 2107861"/>
              <a:gd name="connsiteX3" fmla="*/ 0 w 1974340"/>
              <a:gd name="connsiteY3" fmla="*/ 0 h 2107861"/>
              <a:gd name="connsiteX0" fmla="*/ 0 w 1964815"/>
              <a:gd name="connsiteY0" fmla="*/ 0 h 2115005"/>
              <a:gd name="connsiteX1" fmla="*/ 1964815 w 1964815"/>
              <a:gd name="connsiteY1" fmla="*/ 2115005 h 2115005"/>
              <a:gd name="connsiteX2" fmla="*/ 624664 w 1964815"/>
              <a:gd name="connsiteY2" fmla="*/ 1907034 h 2115005"/>
              <a:gd name="connsiteX3" fmla="*/ 0 w 1964815"/>
              <a:gd name="connsiteY3" fmla="*/ 0 h 2115005"/>
              <a:gd name="connsiteX0" fmla="*/ 0 w 1969578"/>
              <a:gd name="connsiteY0" fmla="*/ 0 h 2112623"/>
              <a:gd name="connsiteX1" fmla="*/ 1969578 w 1969578"/>
              <a:gd name="connsiteY1" fmla="*/ 2112623 h 2112623"/>
              <a:gd name="connsiteX2" fmla="*/ 629427 w 1969578"/>
              <a:gd name="connsiteY2" fmla="*/ 1904652 h 2112623"/>
              <a:gd name="connsiteX3" fmla="*/ 0 w 1969578"/>
              <a:gd name="connsiteY3" fmla="*/ 0 h 2112623"/>
              <a:gd name="connsiteX0" fmla="*/ 0 w 2179128"/>
              <a:gd name="connsiteY0" fmla="*/ 0 h 2112623"/>
              <a:gd name="connsiteX1" fmla="*/ 2179128 w 2179128"/>
              <a:gd name="connsiteY1" fmla="*/ 2112623 h 2112623"/>
              <a:gd name="connsiteX2" fmla="*/ 629427 w 2179128"/>
              <a:gd name="connsiteY2" fmla="*/ 1904652 h 2112623"/>
              <a:gd name="connsiteX3" fmla="*/ 0 w 2179128"/>
              <a:gd name="connsiteY3" fmla="*/ 0 h 2112623"/>
              <a:gd name="connsiteX0" fmla="*/ 418323 w 2597451"/>
              <a:gd name="connsiteY0" fmla="*/ 0 h 2112623"/>
              <a:gd name="connsiteX1" fmla="*/ 2597451 w 2597451"/>
              <a:gd name="connsiteY1" fmla="*/ 2112623 h 2112623"/>
              <a:gd name="connsiteX2" fmla="*/ 0 w 2597451"/>
              <a:gd name="connsiteY2" fmla="*/ 666402 h 2112623"/>
              <a:gd name="connsiteX3" fmla="*/ 418323 w 2597451"/>
              <a:gd name="connsiteY3" fmla="*/ 0 h 2112623"/>
              <a:gd name="connsiteX0" fmla="*/ 637398 w 2597451"/>
              <a:gd name="connsiteY0" fmla="*/ 0 h 2165011"/>
              <a:gd name="connsiteX1" fmla="*/ 2597451 w 2597451"/>
              <a:gd name="connsiteY1" fmla="*/ 2165011 h 2165011"/>
              <a:gd name="connsiteX2" fmla="*/ 0 w 2597451"/>
              <a:gd name="connsiteY2" fmla="*/ 718790 h 2165011"/>
              <a:gd name="connsiteX3" fmla="*/ 637398 w 2597451"/>
              <a:gd name="connsiteY3" fmla="*/ 0 h 2165011"/>
              <a:gd name="connsiteX0" fmla="*/ 637398 w 2597451"/>
              <a:gd name="connsiteY0" fmla="*/ 0 h 2165011"/>
              <a:gd name="connsiteX1" fmla="*/ 1411271 w 2597451"/>
              <a:gd name="connsiteY1" fmla="*/ 850539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37398 w 2597451"/>
              <a:gd name="connsiteY0" fmla="*/ 0 h 2165011"/>
              <a:gd name="connsiteX1" fmla="*/ 1797033 w 2597451"/>
              <a:gd name="connsiteY1" fmla="*/ 326664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37398 w 2597451"/>
              <a:gd name="connsiteY0" fmla="*/ 0 h 2165011"/>
              <a:gd name="connsiteX1" fmla="*/ 1775602 w 2597451"/>
              <a:gd name="connsiteY1" fmla="*/ 319521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25492 w 2597451"/>
              <a:gd name="connsiteY0" fmla="*/ 0 h 2172155"/>
              <a:gd name="connsiteX1" fmla="*/ 1775602 w 2597451"/>
              <a:gd name="connsiteY1" fmla="*/ 326665 h 2172155"/>
              <a:gd name="connsiteX2" fmla="*/ 2597451 w 2597451"/>
              <a:gd name="connsiteY2" fmla="*/ 2172155 h 2172155"/>
              <a:gd name="connsiteX3" fmla="*/ 0 w 2597451"/>
              <a:gd name="connsiteY3" fmla="*/ 725934 h 2172155"/>
              <a:gd name="connsiteX4" fmla="*/ 625492 w 2597451"/>
              <a:gd name="connsiteY4" fmla="*/ 0 h 2172155"/>
              <a:gd name="connsiteX0" fmla="*/ 637399 w 2609358"/>
              <a:gd name="connsiteY0" fmla="*/ 0 h 2172155"/>
              <a:gd name="connsiteX1" fmla="*/ 1787509 w 2609358"/>
              <a:gd name="connsiteY1" fmla="*/ 326665 h 2172155"/>
              <a:gd name="connsiteX2" fmla="*/ 2609358 w 2609358"/>
              <a:gd name="connsiteY2" fmla="*/ 2172155 h 2172155"/>
              <a:gd name="connsiteX3" fmla="*/ 0 w 2609358"/>
              <a:gd name="connsiteY3" fmla="*/ 706884 h 2172155"/>
              <a:gd name="connsiteX4" fmla="*/ 637399 w 2609358"/>
              <a:gd name="connsiteY4" fmla="*/ 0 h 2172155"/>
              <a:gd name="connsiteX0" fmla="*/ 637399 w 2606977"/>
              <a:gd name="connsiteY0" fmla="*/ 0 h 2188823"/>
              <a:gd name="connsiteX1" fmla="*/ 1787509 w 2606977"/>
              <a:gd name="connsiteY1" fmla="*/ 326665 h 2188823"/>
              <a:gd name="connsiteX2" fmla="*/ 2606977 w 2606977"/>
              <a:gd name="connsiteY2" fmla="*/ 2188823 h 2188823"/>
              <a:gd name="connsiteX3" fmla="*/ 0 w 2606977"/>
              <a:gd name="connsiteY3" fmla="*/ 706884 h 2188823"/>
              <a:gd name="connsiteX4" fmla="*/ 637399 w 2606977"/>
              <a:gd name="connsiteY4" fmla="*/ 0 h 2188823"/>
              <a:gd name="connsiteX0" fmla="*/ 637399 w 1927527"/>
              <a:gd name="connsiteY0" fmla="*/ 0 h 2893673"/>
              <a:gd name="connsiteX1" fmla="*/ 1787509 w 1927527"/>
              <a:gd name="connsiteY1" fmla="*/ 326665 h 2893673"/>
              <a:gd name="connsiteX2" fmla="*/ 1927527 w 1927527"/>
              <a:gd name="connsiteY2" fmla="*/ 2893673 h 2893673"/>
              <a:gd name="connsiteX3" fmla="*/ 0 w 1927527"/>
              <a:gd name="connsiteY3" fmla="*/ 706884 h 2893673"/>
              <a:gd name="connsiteX4" fmla="*/ 637399 w 1927527"/>
              <a:gd name="connsiteY4" fmla="*/ 0 h 2893673"/>
              <a:gd name="connsiteX0" fmla="*/ 637399 w 2809859"/>
              <a:gd name="connsiteY0" fmla="*/ 0 h 2893673"/>
              <a:gd name="connsiteX1" fmla="*/ 2809859 w 2809859"/>
              <a:gd name="connsiteY1" fmla="*/ 1691915 h 2893673"/>
              <a:gd name="connsiteX2" fmla="*/ 1927527 w 2809859"/>
              <a:gd name="connsiteY2" fmla="*/ 2893673 h 2893673"/>
              <a:gd name="connsiteX3" fmla="*/ 0 w 2809859"/>
              <a:gd name="connsiteY3" fmla="*/ 706884 h 2893673"/>
              <a:gd name="connsiteX4" fmla="*/ 637399 w 2809859"/>
              <a:gd name="connsiteY4" fmla="*/ 0 h 2893673"/>
              <a:gd name="connsiteX0" fmla="*/ 758049 w 2930509"/>
              <a:gd name="connsiteY0" fmla="*/ 0 h 2893673"/>
              <a:gd name="connsiteX1" fmla="*/ 2930509 w 2930509"/>
              <a:gd name="connsiteY1" fmla="*/ 1691915 h 2893673"/>
              <a:gd name="connsiteX2" fmla="*/ 2048177 w 2930509"/>
              <a:gd name="connsiteY2" fmla="*/ 2893673 h 2893673"/>
              <a:gd name="connsiteX3" fmla="*/ 0 w 2930509"/>
              <a:gd name="connsiteY3" fmla="*/ 878334 h 2893673"/>
              <a:gd name="connsiteX4" fmla="*/ 758049 w 2930509"/>
              <a:gd name="connsiteY4" fmla="*/ 0 h 2893673"/>
              <a:gd name="connsiteX0" fmla="*/ 961249 w 2930509"/>
              <a:gd name="connsiteY0" fmla="*/ 0 h 3382623"/>
              <a:gd name="connsiteX1" fmla="*/ 2930509 w 2930509"/>
              <a:gd name="connsiteY1" fmla="*/ 2180865 h 3382623"/>
              <a:gd name="connsiteX2" fmla="*/ 2048177 w 2930509"/>
              <a:gd name="connsiteY2" fmla="*/ 3382623 h 3382623"/>
              <a:gd name="connsiteX3" fmla="*/ 0 w 2930509"/>
              <a:gd name="connsiteY3" fmla="*/ 1367284 h 3382623"/>
              <a:gd name="connsiteX4" fmla="*/ 961249 w 2930509"/>
              <a:gd name="connsiteY4" fmla="*/ 0 h 3382623"/>
              <a:gd name="connsiteX0" fmla="*/ 961249 w 2930509"/>
              <a:gd name="connsiteY0" fmla="*/ 0 h 3515973"/>
              <a:gd name="connsiteX1" fmla="*/ 2930509 w 2930509"/>
              <a:gd name="connsiteY1" fmla="*/ 2180865 h 3515973"/>
              <a:gd name="connsiteX2" fmla="*/ 1971977 w 2930509"/>
              <a:gd name="connsiteY2" fmla="*/ 3515973 h 3515973"/>
              <a:gd name="connsiteX3" fmla="*/ 0 w 2930509"/>
              <a:gd name="connsiteY3" fmla="*/ 1367284 h 3515973"/>
              <a:gd name="connsiteX4" fmla="*/ 961249 w 2930509"/>
              <a:gd name="connsiteY4" fmla="*/ 0 h 3515973"/>
              <a:gd name="connsiteX0" fmla="*/ 961249 w 2932890"/>
              <a:gd name="connsiteY0" fmla="*/ 0 h 3515973"/>
              <a:gd name="connsiteX1" fmla="*/ 2932890 w 2932890"/>
              <a:gd name="connsiteY1" fmla="*/ 2171340 h 3515973"/>
              <a:gd name="connsiteX2" fmla="*/ 1971977 w 2932890"/>
              <a:gd name="connsiteY2" fmla="*/ 3515973 h 3515973"/>
              <a:gd name="connsiteX3" fmla="*/ 0 w 2932890"/>
              <a:gd name="connsiteY3" fmla="*/ 1367284 h 3515973"/>
              <a:gd name="connsiteX4" fmla="*/ 961249 w 2932890"/>
              <a:gd name="connsiteY4" fmla="*/ 0 h 3515973"/>
              <a:gd name="connsiteX0" fmla="*/ 961249 w 2937653"/>
              <a:gd name="connsiteY0" fmla="*/ 0 h 3515973"/>
              <a:gd name="connsiteX1" fmla="*/ 2937653 w 2937653"/>
              <a:gd name="connsiteY1" fmla="*/ 2176103 h 3515973"/>
              <a:gd name="connsiteX2" fmla="*/ 1971977 w 2937653"/>
              <a:gd name="connsiteY2" fmla="*/ 3515973 h 3515973"/>
              <a:gd name="connsiteX3" fmla="*/ 0 w 2937653"/>
              <a:gd name="connsiteY3" fmla="*/ 1367284 h 3515973"/>
              <a:gd name="connsiteX4" fmla="*/ 961249 w 2937653"/>
              <a:gd name="connsiteY4" fmla="*/ 0 h 3515973"/>
              <a:gd name="connsiteX0" fmla="*/ 961249 w 2937653"/>
              <a:gd name="connsiteY0" fmla="*/ 0 h 3499305"/>
              <a:gd name="connsiteX1" fmla="*/ 2937653 w 2937653"/>
              <a:gd name="connsiteY1" fmla="*/ 2176103 h 3499305"/>
              <a:gd name="connsiteX2" fmla="*/ 1976739 w 2937653"/>
              <a:gd name="connsiteY2" fmla="*/ 3499305 h 3499305"/>
              <a:gd name="connsiteX3" fmla="*/ 0 w 2937653"/>
              <a:gd name="connsiteY3" fmla="*/ 1367284 h 3499305"/>
              <a:gd name="connsiteX4" fmla="*/ 961249 w 2937653"/>
              <a:gd name="connsiteY4" fmla="*/ 0 h 3499305"/>
              <a:gd name="connsiteX0" fmla="*/ 954105 w 2930509"/>
              <a:gd name="connsiteY0" fmla="*/ 0 h 3499305"/>
              <a:gd name="connsiteX1" fmla="*/ 2930509 w 2930509"/>
              <a:gd name="connsiteY1" fmla="*/ 2176103 h 3499305"/>
              <a:gd name="connsiteX2" fmla="*/ 1969595 w 2930509"/>
              <a:gd name="connsiteY2" fmla="*/ 3499305 h 3499305"/>
              <a:gd name="connsiteX3" fmla="*/ 0 w 2930509"/>
              <a:gd name="connsiteY3" fmla="*/ 1383953 h 3499305"/>
              <a:gd name="connsiteX4" fmla="*/ 954105 w 2930509"/>
              <a:gd name="connsiteY4" fmla="*/ 0 h 3499305"/>
              <a:gd name="connsiteX0" fmla="*/ 963630 w 2930509"/>
              <a:gd name="connsiteY0" fmla="*/ 0 h 3504067"/>
              <a:gd name="connsiteX1" fmla="*/ 2930509 w 2930509"/>
              <a:gd name="connsiteY1" fmla="*/ 2180865 h 3504067"/>
              <a:gd name="connsiteX2" fmla="*/ 1969595 w 2930509"/>
              <a:gd name="connsiteY2" fmla="*/ 3504067 h 3504067"/>
              <a:gd name="connsiteX3" fmla="*/ 0 w 2930509"/>
              <a:gd name="connsiteY3" fmla="*/ 1388715 h 3504067"/>
              <a:gd name="connsiteX4" fmla="*/ 963630 w 2930509"/>
              <a:gd name="connsiteY4" fmla="*/ 0 h 3504067"/>
              <a:gd name="connsiteX0" fmla="*/ 963630 w 2930509"/>
              <a:gd name="connsiteY0" fmla="*/ 0 h 3508830"/>
              <a:gd name="connsiteX1" fmla="*/ 2930509 w 2930509"/>
              <a:gd name="connsiteY1" fmla="*/ 2185628 h 3508830"/>
              <a:gd name="connsiteX2" fmla="*/ 1969595 w 2930509"/>
              <a:gd name="connsiteY2" fmla="*/ 3508830 h 3508830"/>
              <a:gd name="connsiteX3" fmla="*/ 0 w 2930509"/>
              <a:gd name="connsiteY3" fmla="*/ 1393478 h 3508830"/>
              <a:gd name="connsiteX4" fmla="*/ 963630 w 2930509"/>
              <a:gd name="connsiteY4" fmla="*/ 0 h 3508830"/>
              <a:gd name="connsiteX0" fmla="*/ 963630 w 2930509"/>
              <a:gd name="connsiteY0" fmla="*/ 0 h 3211650"/>
              <a:gd name="connsiteX1" fmla="*/ 2930509 w 2930509"/>
              <a:gd name="connsiteY1" fmla="*/ 2185628 h 3211650"/>
              <a:gd name="connsiteX2" fmla="*/ 582755 w 2930509"/>
              <a:gd name="connsiteY2" fmla="*/ 3211650 h 3211650"/>
              <a:gd name="connsiteX3" fmla="*/ 0 w 2930509"/>
              <a:gd name="connsiteY3" fmla="*/ 1393478 h 3211650"/>
              <a:gd name="connsiteX4" fmla="*/ 963630 w 2930509"/>
              <a:gd name="connsiteY4" fmla="*/ 0 h 3211650"/>
              <a:gd name="connsiteX0" fmla="*/ 2060910 w 2930509"/>
              <a:gd name="connsiteY0" fmla="*/ 0 h 3005910"/>
              <a:gd name="connsiteX1" fmla="*/ 2930509 w 2930509"/>
              <a:gd name="connsiteY1" fmla="*/ 1979888 h 3005910"/>
              <a:gd name="connsiteX2" fmla="*/ 582755 w 2930509"/>
              <a:gd name="connsiteY2" fmla="*/ 3005910 h 3005910"/>
              <a:gd name="connsiteX3" fmla="*/ 0 w 2930509"/>
              <a:gd name="connsiteY3" fmla="*/ 1187738 h 3005910"/>
              <a:gd name="connsiteX4" fmla="*/ 2060910 w 2930509"/>
              <a:gd name="connsiteY4" fmla="*/ 0 h 3005910"/>
              <a:gd name="connsiteX0" fmla="*/ 2114250 w 2983849"/>
              <a:gd name="connsiteY0" fmla="*/ 0 h 3005910"/>
              <a:gd name="connsiteX1" fmla="*/ 2983849 w 2983849"/>
              <a:gd name="connsiteY1" fmla="*/ 1979888 h 3005910"/>
              <a:gd name="connsiteX2" fmla="*/ 636095 w 2983849"/>
              <a:gd name="connsiteY2" fmla="*/ 3005910 h 3005910"/>
              <a:gd name="connsiteX3" fmla="*/ 0 w 2983849"/>
              <a:gd name="connsiteY3" fmla="*/ 1103918 h 3005910"/>
              <a:gd name="connsiteX4" fmla="*/ 2114250 w 2983849"/>
              <a:gd name="connsiteY4" fmla="*/ 0 h 3005910"/>
              <a:gd name="connsiteX0" fmla="*/ 2114250 w 2960989"/>
              <a:gd name="connsiteY0" fmla="*/ 0 h 3005910"/>
              <a:gd name="connsiteX1" fmla="*/ 2960989 w 2960989"/>
              <a:gd name="connsiteY1" fmla="*/ 1903688 h 3005910"/>
              <a:gd name="connsiteX2" fmla="*/ 636095 w 2960989"/>
              <a:gd name="connsiteY2" fmla="*/ 3005910 h 3005910"/>
              <a:gd name="connsiteX3" fmla="*/ 0 w 2960989"/>
              <a:gd name="connsiteY3" fmla="*/ 1103918 h 3005910"/>
              <a:gd name="connsiteX4" fmla="*/ 2114250 w 2960989"/>
              <a:gd name="connsiteY4" fmla="*/ 0 h 3005910"/>
              <a:gd name="connsiteX0" fmla="*/ 2114250 w 2960989"/>
              <a:gd name="connsiteY0" fmla="*/ 0 h 2984479"/>
              <a:gd name="connsiteX1" fmla="*/ 2960989 w 2960989"/>
              <a:gd name="connsiteY1" fmla="*/ 1903688 h 2984479"/>
              <a:gd name="connsiteX2" fmla="*/ 626570 w 2960989"/>
              <a:gd name="connsiteY2" fmla="*/ 2984479 h 2984479"/>
              <a:gd name="connsiteX3" fmla="*/ 0 w 2960989"/>
              <a:gd name="connsiteY3" fmla="*/ 1103918 h 2984479"/>
              <a:gd name="connsiteX4" fmla="*/ 2114250 w 2960989"/>
              <a:gd name="connsiteY4" fmla="*/ 0 h 2984479"/>
              <a:gd name="connsiteX0" fmla="*/ 2114250 w 2939558"/>
              <a:gd name="connsiteY0" fmla="*/ 0 h 2984479"/>
              <a:gd name="connsiteX1" fmla="*/ 2939558 w 2939558"/>
              <a:gd name="connsiteY1" fmla="*/ 1884638 h 2984479"/>
              <a:gd name="connsiteX2" fmla="*/ 626570 w 2939558"/>
              <a:gd name="connsiteY2" fmla="*/ 2984479 h 2984479"/>
              <a:gd name="connsiteX3" fmla="*/ 0 w 2939558"/>
              <a:gd name="connsiteY3" fmla="*/ 1103918 h 2984479"/>
              <a:gd name="connsiteX4" fmla="*/ 2114250 w 2939558"/>
              <a:gd name="connsiteY4" fmla="*/ 0 h 2984479"/>
              <a:gd name="connsiteX0" fmla="*/ 2123775 w 2939558"/>
              <a:gd name="connsiteY0" fmla="*/ 0 h 2974954"/>
              <a:gd name="connsiteX1" fmla="*/ 2939558 w 2939558"/>
              <a:gd name="connsiteY1" fmla="*/ 1875113 h 2974954"/>
              <a:gd name="connsiteX2" fmla="*/ 626570 w 2939558"/>
              <a:gd name="connsiteY2" fmla="*/ 2974954 h 2974954"/>
              <a:gd name="connsiteX3" fmla="*/ 0 w 2939558"/>
              <a:gd name="connsiteY3" fmla="*/ 1094393 h 2974954"/>
              <a:gd name="connsiteX4" fmla="*/ 2123775 w 2939558"/>
              <a:gd name="connsiteY4" fmla="*/ 0 h 2974954"/>
              <a:gd name="connsiteX0" fmla="*/ 2111868 w 2927651"/>
              <a:gd name="connsiteY0" fmla="*/ 0 h 2974954"/>
              <a:gd name="connsiteX1" fmla="*/ 2927651 w 2927651"/>
              <a:gd name="connsiteY1" fmla="*/ 1875113 h 2974954"/>
              <a:gd name="connsiteX2" fmla="*/ 614663 w 2927651"/>
              <a:gd name="connsiteY2" fmla="*/ 2974954 h 2974954"/>
              <a:gd name="connsiteX3" fmla="*/ 0 w 2927651"/>
              <a:gd name="connsiteY3" fmla="*/ 1084868 h 2974954"/>
              <a:gd name="connsiteX4" fmla="*/ 2111868 w 2927651"/>
              <a:gd name="connsiteY4" fmla="*/ 0 h 2974954"/>
              <a:gd name="connsiteX0" fmla="*/ 2252545 w 3068328"/>
              <a:gd name="connsiteY0" fmla="*/ 0 h 2974954"/>
              <a:gd name="connsiteX1" fmla="*/ 3068328 w 3068328"/>
              <a:gd name="connsiteY1" fmla="*/ 1875113 h 2974954"/>
              <a:gd name="connsiteX2" fmla="*/ 755340 w 3068328"/>
              <a:gd name="connsiteY2" fmla="*/ 2974954 h 2974954"/>
              <a:gd name="connsiteX3" fmla="*/ 0 w 3068328"/>
              <a:gd name="connsiteY3" fmla="*/ 923090 h 2974954"/>
              <a:gd name="connsiteX4" fmla="*/ 2252545 w 3068328"/>
              <a:gd name="connsiteY4" fmla="*/ 0 h 2974954"/>
              <a:gd name="connsiteX0" fmla="*/ 2252545 w 3068328"/>
              <a:gd name="connsiteY0" fmla="*/ 0 h 3059360"/>
              <a:gd name="connsiteX1" fmla="*/ 3068328 w 3068328"/>
              <a:gd name="connsiteY1" fmla="*/ 1875113 h 3059360"/>
              <a:gd name="connsiteX2" fmla="*/ 1944060 w 3068328"/>
              <a:gd name="connsiteY2" fmla="*/ 3059360 h 3059360"/>
              <a:gd name="connsiteX3" fmla="*/ 0 w 3068328"/>
              <a:gd name="connsiteY3" fmla="*/ 923090 h 3059360"/>
              <a:gd name="connsiteX4" fmla="*/ 2252545 w 3068328"/>
              <a:gd name="connsiteY4" fmla="*/ 0 h 3059360"/>
              <a:gd name="connsiteX0" fmla="*/ 2252545 w 2934685"/>
              <a:gd name="connsiteY0" fmla="*/ 0 h 3059360"/>
              <a:gd name="connsiteX1" fmla="*/ 2934685 w 2934685"/>
              <a:gd name="connsiteY1" fmla="*/ 1713334 h 3059360"/>
              <a:gd name="connsiteX2" fmla="*/ 1944060 w 2934685"/>
              <a:gd name="connsiteY2" fmla="*/ 3059360 h 3059360"/>
              <a:gd name="connsiteX3" fmla="*/ 0 w 2934685"/>
              <a:gd name="connsiteY3" fmla="*/ 923090 h 3059360"/>
              <a:gd name="connsiteX4" fmla="*/ 2252545 w 2934685"/>
              <a:gd name="connsiteY4" fmla="*/ 0 h 3059360"/>
              <a:gd name="connsiteX0" fmla="*/ 2111868 w 2934685"/>
              <a:gd name="connsiteY0" fmla="*/ 0 h 3221138"/>
              <a:gd name="connsiteX1" fmla="*/ 2934685 w 2934685"/>
              <a:gd name="connsiteY1" fmla="*/ 1875112 h 3221138"/>
              <a:gd name="connsiteX2" fmla="*/ 1944060 w 2934685"/>
              <a:gd name="connsiteY2" fmla="*/ 3221138 h 3221138"/>
              <a:gd name="connsiteX3" fmla="*/ 0 w 2934685"/>
              <a:gd name="connsiteY3" fmla="*/ 1084868 h 3221138"/>
              <a:gd name="connsiteX4" fmla="*/ 2111868 w 2934685"/>
              <a:gd name="connsiteY4" fmla="*/ 0 h 3221138"/>
              <a:gd name="connsiteX0" fmla="*/ 2095200 w 2934685"/>
              <a:gd name="connsiteY0" fmla="*/ 0 h 3211613"/>
              <a:gd name="connsiteX1" fmla="*/ 2934685 w 2934685"/>
              <a:gd name="connsiteY1" fmla="*/ 1865587 h 3211613"/>
              <a:gd name="connsiteX2" fmla="*/ 1944060 w 2934685"/>
              <a:gd name="connsiteY2" fmla="*/ 3211613 h 3211613"/>
              <a:gd name="connsiteX3" fmla="*/ 0 w 2934685"/>
              <a:gd name="connsiteY3" fmla="*/ 1075343 h 3211613"/>
              <a:gd name="connsiteX4" fmla="*/ 2095200 w 2934685"/>
              <a:gd name="connsiteY4" fmla="*/ 0 h 3211613"/>
              <a:gd name="connsiteX0" fmla="*/ 2090437 w 2934685"/>
              <a:gd name="connsiteY0" fmla="*/ 0 h 3209231"/>
              <a:gd name="connsiteX1" fmla="*/ 2934685 w 2934685"/>
              <a:gd name="connsiteY1" fmla="*/ 1863205 h 3209231"/>
              <a:gd name="connsiteX2" fmla="*/ 1944060 w 2934685"/>
              <a:gd name="connsiteY2" fmla="*/ 3209231 h 3209231"/>
              <a:gd name="connsiteX3" fmla="*/ 0 w 2934685"/>
              <a:gd name="connsiteY3" fmla="*/ 1072961 h 3209231"/>
              <a:gd name="connsiteX4" fmla="*/ 2090437 w 2934685"/>
              <a:gd name="connsiteY4" fmla="*/ 0 h 3209231"/>
              <a:gd name="connsiteX0" fmla="*/ 2109487 w 2953735"/>
              <a:gd name="connsiteY0" fmla="*/ 0 h 3209231"/>
              <a:gd name="connsiteX1" fmla="*/ 2953735 w 2953735"/>
              <a:gd name="connsiteY1" fmla="*/ 1863205 h 3209231"/>
              <a:gd name="connsiteX2" fmla="*/ 1963110 w 2953735"/>
              <a:gd name="connsiteY2" fmla="*/ 3209231 h 3209231"/>
              <a:gd name="connsiteX3" fmla="*/ 0 w 2953735"/>
              <a:gd name="connsiteY3" fmla="*/ 1072961 h 3209231"/>
              <a:gd name="connsiteX4" fmla="*/ 2109487 w 2953735"/>
              <a:gd name="connsiteY4" fmla="*/ 0 h 3209231"/>
              <a:gd name="connsiteX0" fmla="*/ 2109487 w 2937067"/>
              <a:gd name="connsiteY0" fmla="*/ 0 h 3209231"/>
              <a:gd name="connsiteX1" fmla="*/ 2937067 w 2937067"/>
              <a:gd name="connsiteY1" fmla="*/ 1875111 h 3209231"/>
              <a:gd name="connsiteX2" fmla="*/ 1963110 w 2937067"/>
              <a:gd name="connsiteY2" fmla="*/ 3209231 h 3209231"/>
              <a:gd name="connsiteX3" fmla="*/ 0 w 2937067"/>
              <a:gd name="connsiteY3" fmla="*/ 1072961 h 3209231"/>
              <a:gd name="connsiteX4" fmla="*/ 2109487 w 2937067"/>
              <a:gd name="connsiteY4" fmla="*/ 0 h 3209231"/>
              <a:gd name="connsiteX0" fmla="*/ 2109487 w 2937067"/>
              <a:gd name="connsiteY0" fmla="*/ 0 h 3187799"/>
              <a:gd name="connsiteX1" fmla="*/ 2937067 w 2937067"/>
              <a:gd name="connsiteY1" fmla="*/ 1875111 h 3187799"/>
              <a:gd name="connsiteX2" fmla="*/ 1977398 w 2937067"/>
              <a:gd name="connsiteY2" fmla="*/ 3187799 h 3187799"/>
              <a:gd name="connsiteX3" fmla="*/ 0 w 2937067"/>
              <a:gd name="connsiteY3" fmla="*/ 1072961 h 3187799"/>
              <a:gd name="connsiteX4" fmla="*/ 2109487 w 2937067"/>
              <a:gd name="connsiteY4" fmla="*/ 0 h 3187799"/>
              <a:gd name="connsiteX0" fmla="*/ 153938 w 2937067"/>
              <a:gd name="connsiteY0" fmla="*/ 0 h 2943356"/>
              <a:gd name="connsiteX1" fmla="*/ 2937067 w 2937067"/>
              <a:gd name="connsiteY1" fmla="*/ 1630668 h 2943356"/>
              <a:gd name="connsiteX2" fmla="*/ 1977398 w 2937067"/>
              <a:gd name="connsiteY2" fmla="*/ 2943356 h 2943356"/>
              <a:gd name="connsiteX3" fmla="*/ 0 w 2937067"/>
              <a:gd name="connsiteY3" fmla="*/ 828518 h 2943356"/>
              <a:gd name="connsiteX4" fmla="*/ 153938 w 2937067"/>
              <a:gd name="connsiteY4" fmla="*/ 0 h 2943356"/>
              <a:gd name="connsiteX0" fmla="*/ 153938 w 2937067"/>
              <a:gd name="connsiteY0" fmla="*/ 0 h 2807554"/>
              <a:gd name="connsiteX1" fmla="*/ 2937067 w 2937067"/>
              <a:gd name="connsiteY1" fmla="*/ 1630668 h 2807554"/>
              <a:gd name="connsiteX2" fmla="*/ 1832543 w 2937067"/>
              <a:gd name="connsiteY2" fmla="*/ 2807554 h 2807554"/>
              <a:gd name="connsiteX3" fmla="*/ 0 w 2937067"/>
              <a:gd name="connsiteY3" fmla="*/ 828518 h 2807554"/>
              <a:gd name="connsiteX4" fmla="*/ 153938 w 2937067"/>
              <a:gd name="connsiteY4" fmla="*/ 0 h 2807554"/>
              <a:gd name="connsiteX0" fmla="*/ 153938 w 2140362"/>
              <a:gd name="connsiteY0" fmla="*/ 0 h 2807554"/>
              <a:gd name="connsiteX1" fmla="*/ 2140362 w 2140362"/>
              <a:gd name="connsiteY1" fmla="*/ 1829845 h 2807554"/>
              <a:gd name="connsiteX2" fmla="*/ 1832543 w 2140362"/>
              <a:gd name="connsiteY2" fmla="*/ 2807554 h 2807554"/>
              <a:gd name="connsiteX3" fmla="*/ 0 w 2140362"/>
              <a:gd name="connsiteY3" fmla="*/ 828518 h 2807554"/>
              <a:gd name="connsiteX4" fmla="*/ 153938 w 2140362"/>
              <a:gd name="connsiteY4" fmla="*/ 0 h 2807554"/>
              <a:gd name="connsiteX0" fmla="*/ 153938 w 2765052"/>
              <a:gd name="connsiteY0" fmla="*/ 0 h 2807554"/>
              <a:gd name="connsiteX1" fmla="*/ 2765052 w 2765052"/>
              <a:gd name="connsiteY1" fmla="*/ 1485813 h 2807554"/>
              <a:gd name="connsiteX2" fmla="*/ 1832543 w 2765052"/>
              <a:gd name="connsiteY2" fmla="*/ 2807554 h 2807554"/>
              <a:gd name="connsiteX3" fmla="*/ 0 w 2765052"/>
              <a:gd name="connsiteY3" fmla="*/ 828518 h 2807554"/>
              <a:gd name="connsiteX4" fmla="*/ 153938 w 2765052"/>
              <a:gd name="connsiteY4" fmla="*/ 0 h 2807554"/>
              <a:gd name="connsiteX0" fmla="*/ 769574 w 3380688"/>
              <a:gd name="connsiteY0" fmla="*/ 0 h 2807554"/>
              <a:gd name="connsiteX1" fmla="*/ 3380688 w 3380688"/>
              <a:gd name="connsiteY1" fmla="*/ 1485813 h 2807554"/>
              <a:gd name="connsiteX2" fmla="*/ 2448179 w 3380688"/>
              <a:gd name="connsiteY2" fmla="*/ 2807554 h 2807554"/>
              <a:gd name="connsiteX3" fmla="*/ 0 w 3380688"/>
              <a:gd name="connsiteY3" fmla="*/ 1516581 h 2807554"/>
              <a:gd name="connsiteX4" fmla="*/ 769574 w 3380688"/>
              <a:gd name="connsiteY4" fmla="*/ 0 h 2807554"/>
              <a:gd name="connsiteX0" fmla="*/ 769574 w 3380688"/>
              <a:gd name="connsiteY0" fmla="*/ 0 h 2790885"/>
              <a:gd name="connsiteX1" fmla="*/ 3380688 w 3380688"/>
              <a:gd name="connsiteY1" fmla="*/ 1485813 h 2790885"/>
              <a:gd name="connsiteX2" fmla="*/ 2445798 w 3380688"/>
              <a:gd name="connsiteY2" fmla="*/ 2790885 h 2790885"/>
              <a:gd name="connsiteX3" fmla="*/ 0 w 3380688"/>
              <a:gd name="connsiteY3" fmla="*/ 1516581 h 2790885"/>
              <a:gd name="connsiteX4" fmla="*/ 769574 w 3380688"/>
              <a:gd name="connsiteY4" fmla="*/ 0 h 2790885"/>
              <a:gd name="connsiteX0" fmla="*/ 769574 w 3385451"/>
              <a:gd name="connsiteY0" fmla="*/ 0 h 2790885"/>
              <a:gd name="connsiteX1" fmla="*/ 3385451 w 3385451"/>
              <a:gd name="connsiteY1" fmla="*/ 1471526 h 2790885"/>
              <a:gd name="connsiteX2" fmla="*/ 2445798 w 3385451"/>
              <a:gd name="connsiteY2" fmla="*/ 2790885 h 2790885"/>
              <a:gd name="connsiteX3" fmla="*/ 0 w 3385451"/>
              <a:gd name="connsiteY3" fmla="*/ 1516581 h 2790885"/>
              <a:gd name="connsiteX4" fmla="*/ 769574 w 3385451"/>
              <a:gd name="connsiteY4" fmla="*/ 0 h 2790885"/>
              <a:gd name="connsiteX0" fmla="*/ 767193 w 3385451"/>
              <a:gd name="connsiteY0" fmla="*/ 0 h 2812316"/>
              <a:gd name="connsiteX1" fmla="*/ 3385451 w 3385451"/>
              <a:gd name="connsiteY1" fmla="*/ 1492957 h 2812316"/>
              <a:gd name="connsiteX2" fmla="*/ 2445798 w 3385451"/>
              <a:gd name="connsiteY2" fmla="*/ 2812316 h 2812316"/>
              <a:gd name="connsiteX3" fmla="*/ 0 w 3385451"/>
              <a:gd name="connsiteY3" fmla="*/ 1538012 h 2812316"/>
              <a:gd name="connsiteX4" fmla="*/ 767193 w 3385451"/>
              <a:gd name="connsiteY4" fmla="*/ 0 h 2812316"/>
              <a:gd name="connsiteX0" fmla="*/ 779099 w 3397357"/>
              <a:gd name="connsiteY0" fmla="*/ 0 h 2812316"/>
              <a:gd name="connsiteX1" fmla="*/ 3397357 w 3397357"/>
              <a:gd name="connsiteY1" fmla="*/ 1492957 h 2812316"/>
              <a:gd name="connsiteX2" fmla="*/ 2457704 w 3397357"/>
              <a:gd name="connsiteY2" fmla="*/ 2812316 h 2812316"/>
              <a:gd name="connsiteX3" fmla="*/ 0 w 3397357"/>
              <a:gd name="connsiteY3" fmla="*/ 1557062 h 2812316"/>
              <a:gd name="connsiteX4" fmla="*/ 779099 w 3397357"/>
              <a:gd name="connsiteY4" fmla="*/ 0 h 2812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7357" h="2812316">
                <a:moveTo>
                  <a:pt x="779099" y="0"/>
                </a:moveTo>
                <a:lnTo>
                  <a:pt x="3397357" y="1492957"/>
                </a:lnTo>
                <a:lnTo>
                  <a:pt x="2457704" y="2812316"/>
                </a:lnTo>
                <a:lnTo>
                  <a:pt x="0" y="1557062"/>
                </a:lnTo>
                <a:lnTo>
                  <a:pt x="779099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triangles 16.6"/>
          <p:cNvSpPr/>
          <p:nvPr/>
        </p:nvSpPr>
        <p:spPr>
          <a:xfrm>
            <a:off x="3198095" y="1020766"/>
            <a:ext cx="2930509" cy="3508830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  <a:gd name="connsiteX0" fmla="*/ 304024 w 1397302"/>
              <a:gd name="connsiteY0" fmla="*/ 0 h 2374561"/>
              <a:gd name="connsiteX1" fmla="*/ 1397302 w 1397302"/>
              <a:gd name="connsiteY1" fmla="*/ 2374561 h 2374561"/>
              <a:gd name="connsiteX2" fmla="*/ 0 w 1397302"/>
              <a:gd name="connsiteY2" fmla="*/ 702122 h 2374561"/>
              <a:gd name="connsiteX3" fmla="*/ 304024 w 1397302"/>
              <a:gd name="connsiteY3" fmla="*/ 0 h 2374561"/>
              <a:gd name="connsiteX0" fmla="*/ 261161 w 1354439"/>
              <a:gd name="connsiteY0" fmla="*/ 0 h 2374561"/>
              <a:gd name="connsiteX1" fmla="*/ 1354439 w 1354439"/>
              <a:gd name="connsiteY1" fmla="*/ 2374561 h 2374561"/>
              <a:gd name="connsiteX2" fmla="*/ 0 w 1354439"/>
              <a:gd name="connsiteY2" fmla="*/ 2164209 h 2374561"/>
              <a:gd name="connsiteX3" fmla="*/ 261161 w 1354439"/>
              <a:gd name="connsiteY3" fmla="*/ 0 h 23745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19901 w 1974340"/>
              <a:gd name="connsiteY2" fmla="*/ 1897509 h 2107861"/>
              <a:gd name="connsiteX3" fmla="*/ 0 w 1974340"/>
              <a:gd name="connsiteY3" fmla="*/ 0 h 21078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34189 w 1974340"/>
              <a:gd name="connsiteY2" fmla="*/ 1899890 h 2107861"/>
              <a:gd name="connsiteX3" fmla="*/ 0 w 1974340"/>
              <a:gd name="connsiteY3" fmla="*/ 0 h 2107861"/>
              <a:gd name="connsiteX0" fmla="*/ 0 w 1964815"/>
              <a:gd name="connsiteY0" fmla="*/ 0 h 2115005"/>
              <a:gd name="connsiteX1" fmla="*/ 1964815 w 1964815"/>
              <a:gd name="connsiteY1" fmla="*/ 2115005 h 2115005"/>
              <a:gd name="connsiteX2" fmla="*/ 624664 w 1964815"/>
              <a:gd name="connsiteY2" fmla="*/ 1907034 h 2115005"/>
              <a:gd name="connsiteX3" fmla="*/ 0 w 1964815"/>
              <a:gd name="connsiteY3" fmla="*/ 0 h 2115005"/>
              <a:gd name="connsiteX0" fmla="*/ 0 w 1969578"/>
              <a:gd name="connsiteY0" fmla="*/ 0 h 2112623"/>
              <a:gd name="connsiteX1" fmla="*/ 1969578 w 1969578"/>
              <a:gd name="connsiteY1" fmla="*/ 2112623 h 2112623"/>
              <a:gd name="connsiteX2" fmla="*/ 629427 w 1969578"/>
              <a:gd name="connsiteY2" fmla="*/ 1904652 h 2112623"/>
              <a:gd name="connsiteX3" fmla="*/ 0 w 1969578"/>
              <a:gd name="connsiteY3" fmla="*/ 0 h 2112623"/>
              <a:gd name="connsiteX0" fmla="*/ 0 w 2179128"/>
              <a:gd name="connsiteY0" fmla="*/ 0 h 2112623"/>
              <a:gd name="connsiteX1" fmla="*/ 2179128 w 2179128"/>
              <a:gd name="connsiteY1" fmla="*/ 2112623 h 2112623"/>
              <a:gd name="connsiteX2" fmla="*/ 629427 w 2179128"/>
              <a:gd name="connsiteY2" fmla="*/ 1904652 h 2112623"/>
              <a:gd name="connsiteX3" fmla="*/ 0 w 2179128"/>
              <a:gd name="connsiteY3" fmla="*/ 0 h 2112623"/>
              <a:gd name="connsiteX0" fmla="*/ 418323 w 2597451"/>
              <a:gd name="connsiteY0" fmla="*/ 0 h 2112623"/>
              <a:gd name="connsiteX1" fmla="*/ 2597451 w 2597451"/>
              <a:gd name="connsiteY1" fmla="*/ 2112623 h 2112623"/>
              <a:gd name="connsiteX2" fmla="*/ 0 w 2597451"/>
              <a:gd name="connsiteY2" fmla="*/ 666402 h 2112623"/>
              <a:gd name="connsiteX3" fmla="*/ 418323 w 2597451"/>
              <a:gd name="connsiteY3" fmla="*/ 0 h 2112623"/>
              <a:gd name="connsiteX0" fmla="*/ 637398 w 2597451"/>
              <a:gd name="connsiteY0" fmla="*/ 0 h 2165011"/>
              <a:gd name="connsiteX1" fmla="*/ 2597451 w 2597451"/>
              <a:gd name="connsiteY1" fmla="*/ 2165011 h 2165011"/>
              <a:gd name="connsiteX2" fmla="*/ 0 w 2597451"/>
              <a:gd name="connsiteY2" fmla="*/ 718790 h 2165011"/>
              <a:gd name="connsiteX3" fmla="*/ 637398 w 2597451"/>
              <a:gd name="connsiteY3" fmla="*/ 0 h 2165011"/>
              <a:gd name="connsiteX0" fmla="*/ 637398 w 2597451"/>
              <a:gd name="connsiteY0" fmla="*/ 0 h 2165011"/>
              <a:gd name="connsiteX1" fmla="*/ 1411271 w 2597451"/>
              <a:gd name="connsiteY1" fmla="*/ 850539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37398 w 2597451"/>
              <a:gd name="connsiteY0" fmla="*/ 0 h 2165011"/>
              <a:gd name="connsiteX1" fmla="*/ 1797033 w 2597451"/>
              <a:gd name="connsiteY1" fmla="*/ 326664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37398 w 2597451"/>
              <a:gd name="connsiteY0" fmla="*/ 0 h 2165011"/>
              <a:gd name="connsiteX1" fmla="*/ 1775602 w 2597451"/>
              <a:gd name="connsiteY1" fmla="*/ 319521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25492 w 2597451"/>
              <a:gd name="connsiteY0" fmla="*/ 0 h 2172155"/>
              <a:gd name="connsiteX1" fmla="*/ 1775602 w 2597451"/>
              <a:gd name="connsiteY1" fmla="*/ 326665 h 2172155"/>
              <a:gd name="connsiteX2" fmla="*/ 2597451 w 2597451"/>
              <a:gd name="connsiteY2" fmla="*/ 2172155 h 2172155"/>
              <a:gd name="connsiteX3" fmla="*/ 0 w 2597451"/>
              <a:gd name="connsiteY3" fmla="*/ 725934 h 2172155"/>
              <a:gd name="connsiteX4" fmla="*/ 625492 w 2597451"/>
              <a:gd name="connsiteY4" fmla="*/ 0 h 2172155"/>
              <a:gd name="connsiteX0" fmla="*/ 637399 w 2609358"/>
              <a:gd name="connsiteY0" fmla="*/ 0 h 2172155"/>
              <a:gd name="connsiteX1" fmla="*/ 1787509 w 2609358"/>
              <a:gd name="connsiteY1" fmla="*/ 326665 h 2172155"/>
              <a:gd name="connsiteX2" fmla="*/ 2609358 w 2609358"/>
              <a:gd name="connsiteY2" fmla="*/ 2172155 h 2172155"/>
              <a:gd name="connsiteX3" fmla="*/ 0 w 2609358"/>
              <a:gd name="connsiteY3" fmla="*/ 706884 h 2172155"/>
              <a:gd name="connsiteX4" fmla="*/ 637399 w 2609358"/>
              <a:gd name="connsiteY4" fmla="*/ 0 h 2172155"/>
              <a:gd name="connsiteX0" fmla="*/ 637399 w 2606977"/>
              <a:gd name="connsiteY0" fmla="*/ 0 h 2188823"/>
              <a:gd name="connsiteX1" fmla="*/ 1787509 w 2606977"/>
              <a:gd name="connsiteY1" fmla="*/ 326665 h 2188823"/>
              <a:gd name="connsiteX2" fmla="*/ 2606977 w 2606977"/>
              <a:gd name="connsiteY2" fmla="*/ 2188823 h 2188823"/>
              <a:gd name="connsiteX3" fmla="*/ 0 w 2606977"/>
              <a:gd name="connsiteY3" fmla="*/ 706884 h 2188823"/>
              <a:gd name="connsiteX4" fmla="*/ 637399 w 2606977"/>
              <a:gd name="connsiteY4" fmla="*/ 0 h 2188823"/>
              <a:gd name="connsiteX0" fmla="*/ 637399 w 1927527"/>
              <a:gd name="connsiteY0" fmla="*/ 0 h 2893673"/>
              <a:gd name="connsiteX1" fmla="*/ 1787509 w 1927527"/>
              <a:gd name="connsiteY1" fmla="*/ 326665 h 2893673"/>
              <a:gd name="connsiteX2" fmla="*/ 1927527 w 1927527"/>
              <a:gd name="connsiteY2" fmla="*/ 2893673 h 2893673"/>
              <a:gd name="connsiteX3" fmla="*/ 0 w 1927527"/>
              <a:gd name="connsiteY3" fmla="*/ 706884 h 2893673"/>
              <a:gd name="connsiteX4" fmla="*/ 637399 w 1927527"/>
              <a:gd name="connsiteY4" fmla="*/ 0 h 2893673"/>
              <a:gd name="connsiteX0" fmla="*/ 637399 w 2809859"/>
              <a:gd name="connsiteY0" fmla="*/ 0 h 2893673"/>
              <a:gd name="connsiteX1" fmla="*/ 2809859 w 2809859"/>
              <a:gd name="connsiteY1" fmla="*/ 1691915 h 2893673"/>
              <a:gd name="connsiteX2" fmla="*/ 1927527 w 2809859"/>
              <a:gd name="connsiteY2" fmla="*/ 2893673 h 2893673"/>
              <a:gd name="connsiteX3" fmla="*/ 0 w 2809859"/>
              <a:gd name="connsiteY3" fmla="*/ 706884 h 2893673"/>
              <a:gd name="connsiteX4" fmla="*/ 637399 w 2809859"/>
              <a:gd name="connsiteY4" fmla="*/ 0 h 2893673"/>
              <a:gd name="connsiteX0" fmla="*/ 758049 w 2930509"/>
              <a:gd name="connsiteY0" fmla="*/ 0 h 2893673"/>
              <a:gd name="connsiteX1" fmla="*/ 2930509 w 2930509"/>
              <a:gd name="connsiteY1" fmla="*/ 1691915 h 2893673"/>
              <a:gd name="connsiteX2" fmla="*/ 2048177 w 2930509"/>
              <a:gd name="connsiteY2" fmla="*/ 2893673 h 2893673"/>
              <a:gd name="connsiteX3" fmla="*/ 0 w 2930509"/>
              <a:gd name="connsiteY3" fmla="*/ 878334 h 2893673"/>
              <a:gd name="connsiteX4" fmla="*/ 758049 w 2930509"/>
              <a:gd name="connsiteY4" fmla="*/ 0 h 2893673"/>
              <a:gd name="connsiteX0" fmla="*/ 961249 w 2930509"/>
              <a:gd name="connsiteY0" fmla="*/ 0 h 3382623"/>
              <a:gd name="connsiteX1" fmla="*/ 2930509 w 2930509"/>
              <a:gd name="connsiteY1" fmla="*/ 2180865 h 3382623"/>
              <a:gd name="connsiteX2" fmla="*/ 2048177 w 2930509"/>
              <a:gd name="connsiteY2" fmla="*/ 3382623 h 3382623"/>
              <a:gd name="connsiteX3" fmla="*/ 0 w 2930509"/>
              <a:gd name="connsiteY3" fmla="*/ 1367284 h 3382623"/>
              <a:gd name="connsiteX4" fmla="*/ 961249 w 2930509"/>
              <a:gd name="connsiteY4" fmla="*/ 0 h 3382623"/>
              <a:gd name="connsiteX0" fmla="*/ 961249 w 2930509"/>
              <a:gd name="connsiteY0" fmla="*/ 0 h 3515973"/>
              <a:gd name="connsiteX1" fmla="*/ 2930509 w 2930509"/>
              <a:gd name="connsiteY1" fmla="*/ 2180865 h 3515973"/>
              <a:gd name="connsiteX2" fmla="*/ 1971977 w 2930509"/>
              <a:gd name="connsiteY2" fmla="*/ 3515973 h 3515973"/>
              <a:gd name="connsiteX3" fmla="*/ 0 w 2930509"/>
              <a:gd name="connsiteY3" fmla="*/ 1367284 h 3515973"/>
              <a:gd name="connsiteX4" fmla="*/ 961249 w 2930509"/>
              <a:gd name="connsiteY4" fmla="*/ 0 h 3515973"/>
              <a:gd name="connsiteX0" fmla="*/ 961249 w 2932890"/>
              <a:gd name="connsiteY0" fmla="*/ 0 h 3515973"/>
              <a:gd name="connsiteX1" fmla="*/ 2932890 w 2932890"/>
              <a:gd name="connsiteY1" fmla="*/ 2171340 h 3515973"/>
              <a:gd name="connsiteX2" fmla="*/ 1971977 w 2932890"/>
              <a:gd name="connsiteY2" fmla="*/ 3515973 h 3515973"/>
              <a:gd name="connsiteX3" fmla="*/ 0 w 2932890"/>
              <a:gd name="connsiteY3" fmla="*/ 1367284 h 3515973"/>
              <a:gd name="connsiteX4" fmla="*/ 961249 w 2932890"/>
              <a:gd name="connsiteY4" fmla="*/ 0 h 3515973"/>
              <a:gd name="connsiteX0" fmla="*/ 961249 w 2937653"/>
              <a:gd name="connsiteY0" fmla="*/ 0 h 3515973"/>
              <a:gd name="connsiteX1" fmla="*/ 2937653 w 2937653"/>
              <a:gd name="connsiteY1" fmla="*/ 2176103 h 3515973"/>
              <a:gd name="connsiteX2" fmla="*/ 1971977 w 2937653"/>
              <a:gd name="connsiteY2" fmla="*/ 3515973 h 3515973"/>
              <a:gd name="connsiteX3" fmla="*/ 0 w 2937653"/>
              <a:gd name="connsiteY3" fmla="*/ 1367284 h 3515973"/>
              <a:gd name="connsiteX4" fmla="*/ 961249 w 2937653"/>
              <a:gd name="connsiteY4" fmla="*/ 0 h 3515973"/>
              <a:gd name="connsiteX0" fmla="*/ 961249 w 2937653"/>
              <a:gd name="connsiteY0" fmla="*/ 0 h 3499305"/>
              <a:gd name="connsiteX1" fmla="*/ 2937653 w 2937653"/>
              <a:gd name="connsiteY1" fmla="*/ 2176103 h 3499305"/>
              <a:gd name="connsiteX2" fmla="*/ 1976739 w 2937653"/>
              <a:gd name="connsiteY2" fmla="*/ 3499305 h 3499305"/>
              <a:gd name="connsiteX3" fmla="*/ 0 w 2937653"/>
              <a:gd name="connsiteY3" fmla="*/ 1367284 h 3499305"/>
              <a:gd name="connsiteX4" fmla="*/ 961249 w 2937653"/>
              <a:gd name="connsiteY4" fmla="*/ 0 h 3499305"/>
              <a:gd name="connsiteX0" fmla="*/ 954105 w 2930509"/>
              <a:gd name="connsiteY0" fmla="*/ 0 h 3499305"/>
              <a:gd name="connsiteX1" fmla="*/ 2930509 w 2930509"/>
              <a:gd name="connsiteY1" fmla="*/ 2176103 h 3499305"/>
              <a:gd name="connsiteX2" fmla="*/ 1969595 w 2930509"/>
              <a:gd name="connsiteY2" fmla="*/ 3499305 h 3499305"/>
              <a:gd name="connsiteX3" fmla="*/ 0 w 2930509"/>
              <a:gd name="connsiteY3" fmla="*/ 1383953 h 3499305"/>
              <a:gd name="connsiteX4" fmla="*/ 954105 w 2930509"/>
              <a:gd name="connsiteY4" fmla="*/ 0 h 3499305"/>
              <a:gd name="connsiteX0" fmla="*/ 963630 w 2930509"/>
              <a:gd name="connsiteY0" fmla="*/ 0 h 3504067"/>
              <a:gd name="connsiteX1" fmla="*/ 2930509 w 2930509"/>
              <a:gd name="connsiteY1" fmla="*/ 2180865 h 3504067"/>
              <a:gd name="connsiteX2" fmla="*/ 1969595 w 2930509"/>
              <a:gd name="connsiteY2" fmla="*/ 3504067 h 3504067"/>
              <a:gd name="connsiteX3" fmla="*/ 0 w 2930509"/>
              <a:gd name="connsiteY3" fmla="*/ 1388715 h 3504067"/>
              <a:gd name="connsiteX4" fmla="*/ 963630 w 2930509"/>
              <a:gd name="connsiteY4" fmla="*/ 0 h 3504067"/>
              <a:gd name="connsiteX0" fmla="*/ 963630 w 2930509"/>
              <a:gd name="connsiteY0" fmla="*/ 0 h 3508830"/>
              <a:gd name="connsiteX1" fmla="*/ 2930509 w 2930509"/>
              <a:gd name="connsiteY1" fmla="*/ 2185628 h 3508830"/>
              <a:gd name="connsiteX2" fmla="*/ 1969595 w 2930509"/>
              <a:gd name="connsiteY2" fmla="*/ 3508830 h 3508830"/>
              <a:gd name="connsiteX3" fmla="*/ 0 w 2930509"/>
              <a:gd name="connsiteY3" fmla="*/ 1393478 h 3508830"/>
              <a:gd name="connsiteX4" fmla="*/ 963630 w 2930509"/>
              <a:gd name="connsiteY4" fmla="*/ 0 h 3508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509" h="3508830">
                <a:moveTo>
                  <a:pt x="963630" y="0"/>
                </a:moveTo>
                <a:lnTo>
                  <a:pt x="2930509" y="2185628"/>
                </a:lnTo>
                <a:lnTo>
                  <a:pt x="1969595" y="3508830"/>
                </a:lnTo>
                <a:lnTo>
                  <a:pt x="0" y="1393478"/>
                </a:lnTo>
                <a:lnTo>
                  <a:pt x="963630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triangles 16.6"/>
          <p:cNvSpPr/>
          <p:nvPr/>
        </p:nvSpPr>
        <p:spPr>
          <a:xfrm>
            <a:off x="3201659" y="1335982"/>
            <a:ext cx="2927651" cy="2974954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  <a:gd name="connsiteX0" fmla="*/ 304024 w 1397302"/>
              <a:gd name="connsiteY0" fmla="*/ 0 h 2374561"/>
              <a:gd name="connsiteX1" fmla="*/ 1397302 w 1397302"/>
              <a:gd name="connsiteY1" fmla="*/ 2374561 h 2374561"/>
              <a:gd name="connsiteX2" fmla="*/ 0 w 1397302"/>
              <a:gd name="connsiteY2" fmla="*/ 702122 h 2374561"/>
              <a:gd name="connsiteX3" fmla="*/ 304024 w 1397302"/>
              <a:gd name="connsiteY3" fmla="*/ 0 h 2374561"/>
              <a:gd name="connsiteX0" fmla="*/ 261161 w 1354439"/>
              <a:gd name="connsiteY0" fmla="*/ 0 h 2374561"/>
              <a:gd name="connsiteX1" fmla="*/ 1354439 w 1354439"/>
              <a:gd name="connsiteY1" fmla="*/ 2374561 h 2374561"/>
              <a:gd name="connsiteX2" fmla="*/ 0 w 1354439"/>
              <a:gd name="connsiteY2" fmla="*/ 2164209 h 2374561"/>
              <a:gd name="connsiteX3" fmla="*/ 261161 w 1354439"/>
              <a:gd name="connsiteY3" fmla="*/ 0 h 23745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19901 w 1974340"/>
              <a:gd name="connsiteY2" fmla="*/ 1897509 h 2107861"/>
              <a:gd name="connsiteX3" fmla="*/ 0 w 1974340"/>
              <a:gd name="connsiteY3" fmla="*/ 0 h 21078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34189 w 1974340"/>
              <a:gd name="connsiteY2" fmla="*/ 1899890 h 2107861"/>
              <a:gd name="connsiteX3" fmla="*/ 0 w 1974340"/>
              <a:gd name="connsiteY3" fmla="*/ 0 h 2107861"/>
              <a:gd name="connsiteX0" fmla="*/ 0 w 1964815"/>
              <a:gd name="connsiteY0" fmla="*/ 0 h 2115005"/>
              <a:gd name="connsiteX1" fmla="*/ 1964815 w 1964815"/>
              <a:gd name="connsiteY1" fmla="*/ 2115005 h 2115005"/>
              <a:gd name="connsiteX2" fmla="*/ 624664 w 1964815"/>
              <a:gd name="connsiteY2" fmla="*/ 1907034 h 2115005"/>
              <a:gd name="connsiteX3" fmla="*/ 0 w 1964815"/>
              <a:gd name="connsiteY3" fmla="*/ 0 h 2115005"/>
              <a:gd name="connsiteX0" fmla="*/ 0 w 1969578"/>
              <a:gd name="connsiteY0" fmla="*/ 0 h 2112623"/>
              <a:gd name="connsiteX1" fmla="*/ 1969578 w 1969578"/>
              <a:gd name="connsiteY1" fmla="*/ 2112623 h 2112623"/>
              <a:gd name="connsiteX2" fmla="*/ 629427 w 1969578"/>
              <a:gd name="connsiteY2" fmla="*/ 1904652 h 2112623"/>
              <a:gd name="connsiteX3" fmla="*/ 0 w 1969578"/>
              <a:gd name="connsiteY3" fmla="*/ 0 h 2112623"/>
              <a:gd name="connsiteX0" fmla="*/ 0 w 2179128"/>
              <a:gd name="connsiteY0" fmla="*/ 0 h 2112623"/>
              <a:gd name="connsiteX1" fmla="*/ 2179128 w 2179128"/>
              <a:gd name="connsiteY1" fmla="*/ 2112623 h 2112623"/>
              <a:gd name="connsiteX2" fmla="*/ 629427 w 2179128"/>
              <a:gd name="connsiteY2" fmla="*/ 1904652 h 2112623"/>
              <a:gd name="connsiteX3" fmla="*/ 0 w 2179128"/>
              <a:gd name="connsiteY3" fmla="*/ 0 h 2112623"/>
              <a:gd name="connsiteX0" fmla="*/ 418323 w 2597451"/>
              <a:gd name="connsiteY0" fmla="*/ 0 h 2112623"/>
              <a:gd name="connsiteX1" fmla="*/ 2597451 w 2597451"/>
              <a:gd name="connsiteY1" fmla="*/ 2112623 h 2112623"/>
              <a:gd name="connsiteX2" fmla="*/ 0 w 2597451"/>
              <a:gd name="connsiteY2" fmla="*/ 666402 h 2112623"/>
              <a:gd name="connsiteX3" fmla="*/ 418323 w 2597451"/>
              <a:gd name="connsiteY3" fmla="*/ 0 h 2112623"/>
              <a:gd name="connsiteX0" fmla="*/ 637398 w 2597451"/>
              <a:gd name="connsiteY0" fmla="*/ 0 h 2165011"/>
              <a:gd name="connsiteX1" fmla="*/ 2597451 w 2597451"/>
              <a:gd name="connsiteY1" fmla="*/ 2165011 h 2165011"/>
              <a:gd name="connsiteX2" fmla="*/ 0 w 2597451"/>
              <a:gd name="connsiteY2" fmla="*/ 718790 h 2165011"/>
              <a:gd name="connsiteX3" fmla="*/ 637398 w 2597451"/>
              <a:gd name="connsiteY3" fmla="*/ 0 h 2165011"/>
              <a:gd name="connsiteX0" fmla="*/ 637398 w 2597451"/>
              <a:gd name="connsiteY0" fmla="*/ 0 h 2165011"/>
              <a:gd name="connsiteX1" fmla="*/ 1411271 w 2597451"/>
              <a:gd name="connsiteY1" fmla="*/ 850539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37398 w 2597451"/>
              <a:gd name="connsiteY0" fmla="*/ 0 h 2165011"/>
              <a:gd name="connsiteX1" fmla="*/ 1797033 w 2597451"/>
              <a:gd name="connsiteY1" fmla="*/ 326664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37398 w 2597451"/>
              <a:gd name="connsiteY0" fmla="*/ 0 h 2165011"/>
              <a:gd name="connsiteX1" fmla="*/ 1775602 w 2597451"/>
              <a:gd name="connsiteY1" fmla="*/ 319521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25492 w 2597451"/>
              <a:gd name="connsiteY0" fmla="*/ 0 h 2172155"/>
              <a:gd name="connsiteX1" fmla="*/ 1775602 w 2597451"/>
              <a:gd name="connsiteY1" fmla="*/ 326665 h 2172155"/>
              <a:gd name="connsiteX2" fmla="*/ 2597451 w 2597451"/>
              <a:gd name="connsiteY2" fmla="*/ 2172155 h 2172155"/>
              <a:gd name="connsiteX3" fmla="*/ 0 w 2597451"/>
              <a:gd name="connsiteY3" fmla="*/ 725934 h 2172155"/>
              <a:gd name="connsiteX4" fmla="*/ 625492 w 2597451"/>
              <a:gd name="connsiteY4" fmla="*/ 0 h 2172155"/>
              <a:gd name="connsiteX0" fmla="*/ 637399 w 2609358"/>
              <a:gd name="connsiteY0" fmla="*/ 0 h 2172155"/>
              <a:gd name="connsiteX1" fmla="*/ 1787509 w 2609358"/>
              <a:gd name="connsiteY1" fmla="*/ 326665 h 2172155"/>
              <a:gd name="connsiteX2" fmla="*/ 2609358 w 2609358"/>
              <a:gd name="connsiteY2" fmla="*/ 2172155 h 2172155"/>
              <a:gd name="connsiteX3" fmla="*/ 0 w 2609358"/>
              <a:gd name="connsiteY3" fmla="*/ 706884 h 2172155"/>
              <a:gd name="connsiteX4" fmla="*/ 637399 w 2609358"/>
              <a:gd name="connsiteY4" fmla="*/ 0 h 2172155"/>
              <a:gd name="connsiteX0" fmla="*/ 637399 w 2606977"/>
              <a:gd name="connsiteY0" fmla="*/ 0 h 2188823"/>
              <a:gd name="connsiteX1" fmla="*/ 1787509 w 2606977"/>
              <a:gd name="connsiteY1" fmla="*/ 326665 h 2188823"/>
              <a:gd name="connsiteX2" fmla="*/ 2606977 w 2606977"/>
              <a:gd name="connsiteY2" fmla="*/ 2188823 h 2188823"/>
              <a:gd name="connsiteX3" fmla="*/ 0 w 2606977"/>
              <a:gd name="connsiteY3" fmla="*/ 706884 h 2188823"/>
              <a:gd name="connsiteX4" fmla="*/ 637399 w 2606977"/>
              <a:gd name="connsiteY4" fmla="*/ 0 h 2188823"/>
              <a:gd name="connsiteX0" fmla="*/ 637399 w 1927527"/>
              <a:gd name="connsiteY0" fmla="*/ 0 h 2893673"/>
              <a:gd name="connsiteX1" fmla="*/ 1787509 w 1927527"/>
              <a:gd name="connsiteY1" fmla="*/ 326665 h 2893673"/>
              <a:gd name="connsiteX2" fmla="*/ 1927527 w 1927527"/>
              <a:gd name="connsiteY2" fmla="*/ 2893673 h 2893673"/>
              <a:gd name="connsiteX3" fmla="*/ 0 w 1927527"/>
              <a:gd name="connsiteY3" fmla="*/ 706884 h 2893673"/>
              <a:gd name="connsiteX4" fmla="*/ 637399 w 1927527"/>
              <a:gd name="connsiteY4" fmla="*/ 0 h 2893673"/>
              <a:gd name="connsiteX0" fmla="*/ 637399 w 2809859"/>
              <a:gd name="connsiteY0" fmla="*/ 0 h 2893673"/>
              <a:gd name="connsiteX1" fmla="*/ 2809859 w 2809859"/>
              <a:gd name="connsiteY1" fmla="*/ 1691915 h 2893673"/>
              <a:gd name="connsiteX2" fmla="*/ 1927527 w 2809859"/>
              <a:gd name="connsiteY2" fmla="*/ 2893673 h 2893673"/>
              <a:gd name="connsiteX3" fmla="*/ 0 w 2809859"/>
              <a:gd name="connsiteY3" fmla="*/ 706884 h 2893673"/>
              <a:gd name="connsiteX4" fmla="*/ 637399 w 2809859"/>
              <a:gd name="connsiteY4" fmla="*/ 0 h 2893673"/>
              <a:gd name="connsiteX0" fmla="*/ 758049 w 2930509"/>
              <a:gd name="connsiteY0" fmla="*/ 0 h 2893673"/>
              <a:gd name="connsiteX1" fmla="*/ 2930509 w 2930509"/>
              <a:gd name="connsiteY1" fmla="*/ 1691915 h 2893673"/>
              <a:gd name="connsiteX2" fmla="*/ 2048177 w 2930509"/>
              <a:gd name="connsiteY2" fmla="*/ 2893673 h 2893673"/>
              <a:gd name="connsiteX3" fmla="*/ 0 w 2930509"/>
              <a:gd name="connsiteY3" fmla="*/ 878334 h 2893673"/>
              <a:gd name="connsiteX4" fmla="*/ 758049 w 2930509"/>
              <a:gd name="connsiteY4" fmla="*/ 0 h 2893673"/>
              <a:gd name="connsiteX0" fmla="*/ 961249 w 2930509"/>
              <a:gd name="connsiteY0" fmla="*/ 0 h 3382623"/>
              <a:gd name="connsiteX1" fmla="*/ 2930509 w 2930509"/>
              <a:gd name="connsiteY1" fmla="*/ 2180865 h 3382623"/>
              <a:gd name="connsiteX2" fmla="*/ 2048177 w 2930509"/>
              <a:gd name="connsiteY2" fmla="*/ 3382623 h 3382623"/>
              <a:gd name="connsiteX3" fmla="*/ 0 w 2930509"/>
              <a:gd name="connsiteY3" fmla="*/ 1367284 h 3382623"/>
              <a:gd name="connsiteX4" fmla="*/ 961249 w 2930509"/>
              <a:gd name="connsiteY4" fmla="*/ 0 h 3382623"/>
              <a:gd name="connsiteX0" fmla="*/ 961249 w 2930509"/>
              <a:gd name="connsiteY0" fmla="*/ 0 h 3515973"/>
              <a:gd name="connsiteX1" fmla="*/ 2930509 w 2930509"/>
              <a:gd name="connsiteY1" fmla="*/ 2180865 h 3515973"/>
              <a:gd name="connsiteX2" fmla="*/ 1971977 w 2930509"/>
              <a:gd name="connsiteY2" fmla="*/ 3515973 h 3515973"/>
              <a:gd name="connsiteX3" fmla="*/ 0 w 2930509"/>
              <a:gd name="connsiteY3" fmla="*/ 1367284 h 3515973"/>
              <a:gd name="connsiteX4" fmla="*/ 961249 w 2930509"/>
              <a:gd name="connsiteY4" fmla="*/ 0 h 3515973"/>
              <a:gd name="connsiteX0" fmla="*/ 961249 w 2932890"/>
              <a:gd name="connsiteY0" fmla="*/ 0 h 3515973"/>
              <a:gd name="connsiteX1" fmla="*/ 2932890 w 2932890"/>
              <a:gd name="connsiteY1" fmla="*/ 2171340 h 3515973"/>
              <a:gd name="connsiteX2" fmla="*/ 1971977 w 2932890"/>
              <a:gd name="connsiteY2" fmla="*/ 3515973 h 3515973"/>
              <a:gd name="connsiteX3" fmla="*/ 0 w 2932890"/>
              <a:gd name="connsiteY3" fmla="*/ 1367284 h 3515973"/>
              <a:gd name="connsiteX4" fmla="*/ 961249 w 2932890"/>
              <a:gd name="connsiteY4" fmla="*/ 0 h 3515973"/>
              <a:gd name="connsiteX0" fmla="*/ 961249 w 2937653"/>
              <a:gd name="connsiteY0" fmla="*/ 0 h 3515973"/>
              <a:gd name="connsiteX1" fmla="*/ 2937653 w 2937653"/>
              <a:gd name="connsiteY1" fmla="*/ 2176103 h 3515973"/>
              <a:gd name="connsiteX2" fmla="*/ 1971977 w 2937653"/>
              <a:gd name="connsiteY2" fmla="*/ 3515973 h 3515973"/>
              <a:gd name="connsiteX3" fmla="*/ 0 w 2937653"/>
              <a:gd name="connsiteY3" fmla="*/ 1367284 h 3515973"/>
              <a:gd name="connsiteX4" fmla="*/ 961249 w 2937653"/>
              <a:gd name="connsiteY4" fmla="*/ 0 h 3515973"/>
              <a:gd name="connsiteX0" fmla="*/ 961249 w 2937653"/>
              <a:gd name="connsiteY0" fmla="*/ 0 h 3499305"/>
              <a:gd name="connsiteX1" fmla="*/ 2937653 w 2937653"/>
              <a:gd name="connsiteY1" fmla="*/ 2176103 h 3499305"/>
              <a:gd name="connsiteX2" fmla="*/ 1976739 w 2937653"/>
              <a:gd name="connsiteY2" fmla="*/ 3499305 h 3499305"/>
              <a:gd name="connsiteX3" fmla="*/ 0 w 2937653"/>
              <a:gd name="connsiteY3" fmla="*/ 1367284 h 3499305"/>
              <a:gd name="connsiteX4" fmla="*/ 961249 w 2937653"/>
              <a:gd name="connsiteY4" fmla="*/ 0 h 3499305"/>
              <a:gd name="connsiteX0" fmla="*/ 954105 w 2930509"/>
              <a:gd name="connsiteY0" fmla="*/ 0 h 3499305"/>
              <a:gd name="connsiteX1" fmla="*/ 2930509 w 2930509"/>
              <a:gd name="connsiteY1" fmla="*/ 2176103 h 3499305"/>
              <a:gd name="connsiteX2" fmla="*/ 1969595 w 2930509"/>
              <a:gd name="connsiteY2" fmla="*/ 3499305 h 3499305"/>
              <a:gd name="connsiteX3" fmla="*/ 0 w 2930509"/>
              <a:gd name="connsiteY3" fmla="*/ 1383953 h 3499305"/>
              <a:gd name="connsiteX4" fmla="*/ 954105 w 2930509"/>
              <a:gd name="connsiteY4" fmla="*/ 0 h 3499305"/>
              <a:gd name="connsiteX0" fmla="*/ 963630 w 2930509"/>
              <a:gd name="connsiteY0" fmla="*/ 0 h 3504067"/>
              <a:gd name="connsiteX1" fmla="*/ 2930509 w 2930509"/>
              <a:gd name="connsiteY1" fmla="*/ 2180865 h 3504067"/>
              <a:gd name="connsiteX2" fmla="*/ 1969595 w 2930509"/>
              <a:gd name="connsiteY2" fmla="*/ 3504067 h 3504067"/>
              <a:gd name="connsiteX3" fmla="*/ 0 w 2930509"/>
              <a:gd name="connsiteY3" fmla="*/ 1388715 h 3504067"/>
              <a:gd name="connsiteX4" fmla="*/ 963630 w 2930509"/>
              <a:gd name="connsiteY4" fmla="*/ 0 h 3504067"/>
              <a:gd name="connsiteX0" fmla="*/ 963630 w 2930509"/>
              <a:gd name="connsiteY0" fmla="*/ 0 h 3508830"/>
              <a:gd name="connsiteX1" fmla="*/ 2930509 w 2930509"/>
              <a:gd name="connsiteY1" fmla="*/ 2185628 h 3508830"/>
              <a:gd name="connsiteX2" fmla="*/ 1969595 w 2930509"/>
              <a:gd name="connsiteY2" fmla="*/ 3508830 h 3508830"/>
              <a:gd name="connsiteX3" fmla="*/ 0 w 2930509"/>
              <a:gd name="connsiteY3" fmla="*/ 1393478 h 3508830"/>
              <a:gd name="connsiteX4" fmla="*/ 963630 w 2930509"/>
              <a:gd name="connsiteY4" fmla="*/ 0 h 3508830"/>
              <a:gd name="connsiteX0" fmla="*/ 963630 w 2930509"/>
              <a:gd name="connsiteY0" fmla="*/ 0 h 3211650"/>
              <a:gd name="connsiteX1" fmla="*/ 2930509 w 2930509"/>
              <a:gd name="connsiteY1" fmla="*/ 2185628 h 3211650"/>
              <a:gd name="connsiteX2" fmla="*/ 582755 w 2930509"/>
              <a:gd name="connsiteY2" fmla="*/ 3211650 h 3211650"/>
              <a:gd name="connsiteX3" fmla="*/ 0 w 2930509"/>
              <a:gd name="connsiteY3" fmla="*/ 1393478 h 3211650"/>
              <a:gd name="connsiteX4" fmla="*/ 963630 w 2930509"/>
              <a:gd name="connsiteY4" fmla="*/ 0 h 3211650"/>
              <a:gd name="connsiteX0" fmla="*/ 2060910 w 2930509"/>
              <a:gd name="connsiteY0" fmla="*/ 0 h 3005910"/>
              <a:gd name="connsiteX1" fmla="*/ 2930509 w 2930509"/>
              <a:gd name="connsiteY1" fmla="*/ 1979888 h 3005910"/>
              <a:gd name="connsiteX2" fmla="*/ 582755 w 2930509"/>
              <a:gd name="connsiteY2" fmla="*/ 3005910 h 3005910"/>
              <a:gd name="connsiteX3" fmla="*/ 0 w 2930509"/>
              <a:gd name="connsiteY3" fmla="*/ 1187738 h 3005910"/>
              <a:gd name="connsiteX4" fmla="*/ 2060910 w 2930509"/>
              <a:gd name="connsiteY4" fmla="*/ 0 h 3005910"/>
              <a:gd name="connsiteX0" fmla="*/ 2114250 w 2983849"/>
              <a:gd name="connsiteY0" fmla="*/ 0 h 3005910"/>
              <a:gd name="connsiteX1" fmla="*/ 2983849 w 2983849"/>
              <a:gd name="connsiteY1" fmla="*/ 1979888 h 3005910"/>
              <a:gd name="connsiteX2" fmla="*/ 636095 w 2983849"/>
              <a:gd name="connsiteY2" fmla="*/ 3005910 h 3005910"/>
              <a:gd name="connsiteX3" fmla="*/ 0 w 2983849"/>
              <a:gd name="connsiteY3" fmla="*/ 1103918 h 3005910"/>
              <a:gd name="connsiteX4" fmla="*/ 2114250 w 2983849"/>
              <a:gd name="connsiteY4" fmla="*/ 0 h 3005910"/>
              <a:gd name="connsiteX0" fmla="*/ 2114250 w 2960989"/>
              <a:gd name="connsiteY0" fmla="*/ 0 h 3005910"/>
              <a:gd name="connsiteX1" fmla="*/ 2960989 w 2960989"/>
              <a:gd name="connsiteY1" fmla="*/ 1903688 h 3005910"/>
              <a:gd name="connsiteX2" fmla="*/ 636095 w 2960989"/>
              <a:gd name="connsiteY2" fmla="*/ 3005910 h 3005910"/>
              <a:gd name="connsiteX3" fmla="*/ 0 w 2960989"/>
              <a:gd name="connsiteY3" fmla="*/ 1103918 h 3005910"/>
              <a:gd name="connsiteX4" fmla="*/ 2114250 w 2960989"/>
              <a:gd name="connsiteY4" fmla="*/ 0 h 3005910"/>
              <a:gd name="connsiteX0" fmla="*/ 2114250 w 2960989"/>
              <a:gd name="connsiteY0" fmla="*/ 0 h 2984479"/>
              <a:gd name="connsiteX1" fmla="*/ 2960989 w 2960989"/>
              <a:gd name="connsiteY1" fmla="*/ 1903688 h 2984479"/>
              <a:gd name="connsiteX2" fmla="*/ 626570 w 2960989"/>
              <a:gd name="connsiteY2" fmla="*/ 2984479 h 2984479"/>
              <a:gd name="connsiteX3" fmla="*/ 0 w 2960989"/>
              <a:gd name="connsiteY3" fmla="*/ 1103918 h 2984479"/>
              <a:gd name="connsiteX4" fmla="*/ 2114250 w 2960989"/>
              <a:gd name="connsiteY4" fmla="*/ 0 h 2984479"/>
              <a:gd name="connsiteX0" fmla="*/ 2114250 w 2939558"/>
              <a:gd name="connsiteY0" fmla="*/ 0 h 2984479"/>
              <a:gd name="connsiteX1" fmla="*/ 2939558 w 2939558"/>
              <a:gd name="connsiteY1" fmla="*/ 1884638 h 2984479"/>
              <a:gd name="connsiteX2" fmla="*/ 626570 w 2939558"/>
              <a:gd name="connsiteY2" fmla="*/ 2984479 h 2984479"/>
              <a:gd name="connsiteX3" fmla="*/ 0 w 2939558"/>
              <a:gd name="connsiteY3" fmla="*/ 1103918 h 2984479"/>
              <a:gd name="connsiteX4" fmla="*/ 2114250 w 2939558"/>
              <a:gd name="connsiteY4" fmla="*/ 0 h 2984479"/>
              <a:gd name="connsiteX0" fmla="*/ 2123775 w 2939558"/>
              <a:gd name="connsiteY0" fmla="*/ 0 h 2974954"/>
              <a:gd name="connsiteX1" fmla="*/ 2939558 w 2939558"/>
              <a:gd name="connsiteY1" fmla="*/ 1875113 h 2974954"/>
              <a:gd name="connsiteX2" fmla="*/ 626570 w 2939558"/>
              <a:gd name="connsiteY2" fmla="*/ 2974954 h 2974954"/>
              <a:gd name="connsiteX3" fmla="*/ 0 w 2939558"/>
              <a:gd name="connsiteY3" fmla="*/ 1094393 h 2974954"/>
              <a:gd name="connsiteX4" fmla="*/ 2123775 w 2939558"/>
              <a:gd name="connsiteY4" fmla="*/ 0 h 2974954"/>
              <a:gd name="connsiteX0" fmla="*/ 2111868 w 2927651"/>
              <a:gd name="connsiteY0" fmla="*/ 0 h 2974954"/>
              <a:gd name="connsiteX1" fmla="*/ 2927651 w 2927651"/>
              <a:gd name="connsiteY1" fmla="*/ 1875113 h 2974954"/>
              <a:gd name="connsiteX2" fmla="*/ 614663 w 2927651"/>
              <a:gd name="connsiteY2" fmla="*/ 2974954 h 2974954"/>
              <a:gd name="connsiteX3" fmla="*/ 0 w 2927651"/>
              <a:gd name="connsiteY3" fmla="*/ 1084868 h 2974954"/>
              <a:gd name="connsiteX4" fmla="*/ 2111868 w 2927651"/>
              <a:gd name="connsiteY4" fmla="*/ 0 h 2974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7651" h="2974954">
                <a:moveTo>
                  <a:pt x="2111868" y="0"/>
                </a:moveTo>
                <a:lnTo>
                  <a:pt x="2927651" y="1875113"/>
                </a:lnTo>
                <a:lnTo>
                  <a:pt x="614663" y="2974954"/>
                </a:lnTo>
                <a:lnTo>
                  <a:pt x="0" y="1084868"/>
                </a:lnTo>
                <a:lnTo>
                  <a:pt x="2111868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triangles 16.5"/>
          <p:cNvSpPr/>
          <p:nvPr/>
        </p:nvSpPr>
        <p:spPr>
          <a:xfrm>
            <a:off x="3515534" y="1014107"/>
            <a:ext cx="2606977" cy="2188823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  <a:gd name="connsiteX0" fmla="*/ 304024 w 1397302"/>
              <a:gd name="connsiteY0" fmla="*/ 0 h 2374561"/>
              <a:gd name="connsiteX1" fmla="*/ 1397302 w 1397302"/>
              <a:gd name="connsiteY1" fmla="*/ 2374561 h 2374561"/>
              <a:gd name="connsiteX2" fmla="*/ 0 w 1397302"/>
              <a:gd name="connsiteY2" fmla="*/ 702122 h 2374561"/>
              <a:gd name="connsiteX3" fmla="*/ 304024 w 1397302"/>
              <a:gd name="connsiteY3" fmla="*/ 0 h 2374561"/>
              <a:gd name="connsiteX0" fmla="*/ 261161 w 1354439"/>
              <a:gd name="connsiteY0" fmla="*/ 0 h 2374561"/>
              <a:gd name="connsiteX1" fmla="*/ 1354439 w 1354439"/>
              <a:gd name="connsiteY1" fmla="*/ 2374561 h 2374561"/>
              <a:gd name="connsiteX2" fmla="*/ 0 w 1354439"/>
              <a:gd name="connsiteY2" fmla="*/ 2164209 h 2374561"/>
              <a:gd name="connsiteX3" fmla="*/ 261161 w 1354439"/>
              <a:gd name="connsiteY3" fmla="*/ 0 h 23745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19901 w 1974340"/>
              <a:gd name="connsiteY2" fmla="*/ 1897509 h 2107861"/>
              <a:gd name="connsiteX3" fmla="*/ 0 w 1974340"/>
              <a:gd name="connsiteY3" fmla="*/ 0 h 21078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34189 w 1974340"/>
              <a:gd name="connsiteY2" fmla="*/ 1899890 h 2107861"/>
              <a:gd name="connsiteX3" fmla="*/ 0 w 1974340"/>
              <a:gd name="connsiteY3" fmla="*/ 0 h 2107861"/>
              <a:gd name="connsiteX0" fmla="*/ 0 w 1964815"/>
              <a:gd name="connsiteY0" fmla="*/ 0 h 2115005"/>
              <a:gd name="connsiteX1" fmla="*/ 1964815 w 1964815"/>
              <a:gd name="connsiteY1" fmla="*/ 2115005 h 2115005"/>
              <a:gd name="connsiteX2" fmla="*/ 624664 w 1964815"/>
              <a:gd name="connsiteY2" fmla="*/ 1907034 h 2115005"/>
              <a:gd name="connsiteX3" fmla="*/ 0 w 1964815"/>
              <a:gd name="connsiteY3" fmla="*/ 0 h 2115005"/>
              <a:gd name="connsiteX0" fmla="*/ 0 w 1969578"/>
              <a:gd name="connsiteY0" fmla="*/ 0 h 2112623"/>
              <a:gd name="connsiteX1" fmla="*/ 1969578 w 1969578"/>
              <a:gd name="connsiteY1" fmla="*/ 2112623 h 2112623"/>
              <a:gd name="connsiteX2" fmla="*/ 629427 w 1969578"/>
              <a:gd name="connsiteY2" fmla="*/ 1904652 h 2112623"/>
              <a:gd name="connsiteX3" fmla="*/ 0 w 1969578"/>
              <a:gd name="connsiteY3" fmla="*/ 0 h 2112623"/>
              <a:gd name="connsiteX0" fmla="*/ 0 w 2179128"/>
              <a:gd name="connsiteY0" fmla="*/ 0 h 2112623"/>
              <a:gd name="connsiteX1" fmla="*/ 2179128 w 2179128"/>
              <a:gd name="connsiteY1" fmla="*/ 2112623 h 2112623"/>
              <a:gd name="connsiteX2" fmla="*/ 629427 w 2179128"/>
              <a:gd name="connsiteY2" fmla="*/ 1904652 h 2112623"/>
              <a:gd name="connsiteX3" fmla="*/ 0 w 2179128"/>
              <a:gd name="connsiteY3" fmla="*/ 0 h 2112623"/>
              <a:gd name="connsiteX0" fmla="*/ 418323 w 2597451"/>
              <a:gd name="connsiteY0" fmla="*/ 0 h 2112623"/>
              <a:gd name="connsiteX1" fmla="*/ 2597451 w 2597451"/>
              <a:gd name="connsiteY1" fmla="*/ 2112623 h 2112623"/>
              <a:gd name="connsiteX2" fmla="*/ 0 w 2597451"/>
              <a:gd name="connsiteY2" fmla="*/ 666402 h 2112623"/>
              <a:gd name="connsiteX3" fmla="*/ 418323 w 2597451"/>
              <a:gd name="connsiteY3" fmla="*/ 0 h 2112623"/>
              <a:gd name="connsiteX0" fmla="*/ 637398 w 2597451"/>
              <a:gd name="connsiteY0" fmla="*/ 0 h 2165011"/>
              <a:gd name="connsiteX1" fmla="*/ 2597451 w 2597451"/>
              <a:gd name="connsiteY1" fmla="*/ 2165011 h 2165011"/>
              <a:gd name="connsiteX2" fmla="*/ 0 w 2597451"/>
              <a:gd name="connsiteY2" fmla="*/ 718790 h 2165011"/>
              <a:gd name="connsiteX3" fmla="*/ 637398 w 2597451"/>
              <a:gd name="connsiteY3" fmla="*/ 0 h 2165011"/>
              <a:gd name="connsiteX0" fmla="*/ 637398 w 2597451"/>
              <a:gd name="connsiteY0" fmla="*/ 0 h 2165011"/>
              <a:gd name="connsiteX1" fmla="*/ 1411271 w 2597451"/>
              <a:gd name="connsiteY1" fmla="*/ 850539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37398 w 2597451"/>
              <a:gd name="connsiteY0" fmla="*/ 0 h 2165011"/>
              <a:gd name="connsiteX1" fmla="*/ 1797033 w 2597451"/>
              <a:gd name="connsiteY1" fmla="*/ 326664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37398 w 2597451"/>
              <a:gd name="connsiteY0" fmla="*/ 0 h 2165011"/>
              <a:gd name="connsiteX1" fmla="*/ 1775602 w 2597451"/>
              <a:gd name="connsiteY1" fmla="*/ 319521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25492 w 2597451"/>
              <a:gd name="connsiteY0" fmla="*/ 0 h 2172155"/>
              <a:gd name="connsiteX1" fmla="*/ 1775602 w 2597451"/>
              <a:gd name="connsiteY1" fmla="*/ 326665 h 2172155"/>
              <a:gd name="connsiteX2" fmla="*/ 2597451 w 2597451"/>
              <a:gd name="connsiteY2" fmla="*/ 2172155 h 2172155"/>
              <a:gd name="connsiteX3" fmla="*/ 0 w 2597451"/>
              <a:gd name="connsiteY3" fmla="*/ 725934 h 2172155"/>
              <a:gd name="connsiteX4" fmla="*/ 625492 w 2597451"/>
              <a:gd name="connsiteY4" fmla="*/ 0 h 2172155"/>
              <a:gd name="connsiteX0" fmla="*/ 637399 w 2609358"/>
              <a:gd name="connsiteY0" fmla="*/ 0 h 2172155"/>
              <a:gd name="connsiteX1" fmla="*/ 1787509 w 2609358"/>
              <a:gd name="connsiteY1" fmla="*/ 326665 h 2172155"/>
              <a:gd name="connsiteX2" fmla="*/ 2609358 w 2609358"/>
              <a:gd name="connsiteY2" fmla="*/ 2172155 h 2172155"/>
              <a:gd name="connsiteX3" fmla="*/ 0 w 2609358"/>
              <a:gd name="connsiteY3" fmla="*/ 706884 h 2172155"/>
              <a:gd name="connsiteX4" fmla="*/ 637399 w 2609358"/>
              <a:gd name="connsiteY4" fmla="*/ 0 h 2172155"/>
              <a:gd name="connsiteX0" fmla="*/ 637399 w 2606977"/>
              <a:gd name="connsiteY0" fmla="*/ 0 h 2188823"/>
              <a:gd name="connsiteX1" fmla="*/ 1787509 w 2606977"/>
              <a:gd name="connsiteY1" fmla="*/ 326665 h 2188823"/>
              <a:gd name="connsiteX2" fmla="*/ 2606977 w 2606977"/>
              <a:gd name="connsiteY2" fmla="*/ 2188823 h 2188823"/>
              <a:gd name="connsiteX3" fmla="*/ 0 w 2606977"/>
              <a:gd name="connsiteY3" fmla="*/ 706884 h 2188823"/>
              <a:gd name="connsiteX4" fmla="*/ 637399 w 2606977"/>
              <a:gd name="connsiteY4" fmla="*/ 0 h 2188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6977" h="2188823">
                <a:moveTo>
                  <a:pt x="637399" y="0"/>
                </a:moveTo>
                <a:lnTo>
                  <a:pt x="1787509" y="326665"/>
                </a:lnTo>
                <a:lnTo>
                  <a:pt x="2606977" y="2188823"/>
                </a:lnTo>
                <a:lnTo>
                  <a:pt x="0" y="706884"/>
                </a:lnTo>
                <a:lnTo>
                  <a:pt x="637399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triangle 16.1"/>
          <p:cNvSpPr/>
          <p:nvPr/>
        </p:nvSpPr>
        <p:spPr>
          <a:xfrm>
            <a:off x="4165043" y="1024481"/>
            <a:ext cx="1964816" cy="218325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  <a:gd name="connsiteX0" fmla="*/ 304024 w 1397302"/>
              <a:gd name="connsiteY0" fmla="*/ 0 h 2374561"/>
              <a:gd name="connsiteX1" fmla="*/ 1397302 w 1397302"/>
              <a:gd name="connsiteY1" fmla="*/ 2374561 h 2374561"/>
              <a:gd name="connsiteX2" fmla="*/ 0 w 1397302"/>
              <a:gd name="connsiteY2" fmla="*/ 702122 h 2374561"/>
              <a:gd name="connsiteX3" fmla="*/ 304024 w 1397302"/>
              <a:gd name="connsiteY3" fmla="*/ 0 h 2374561"/>
              <a:gd name="connsiteX0" fmla="*/ 261161 w 1354439"/>
              <a:gd name="connsiteY0" fmla="*/ 0 h 2374561"/>
              <a:gd name="connsiteX1" fmla="*/ 1354439 w 1354439"/>
              <a:gd name="connsiteY1" fmla="*/ 2374561 h 2374561"/>
              <a:gd name="connsiteX2" fmla="*/ 0 w 1354439"/>
              <a:gd name="connsiteY2" fmla="*/ 2164209 h 2374561"/>
              <a:gd name="connsiteX3" fmla="*/ 261161 w 1354439"/>
              <a:gd name="connsiteY3" fmla="*/ 0 h 23745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19901 w 1974340"/>
              <a:gd name="connsiteY2" fmla="*/ 1897509 h 2107861"/>
              <a:gd name="connsiteX3" fmla="*/ 0 w 1974340"/>
              <a:gd name="connsiteY3" fmla="*/ 0 h 21078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34189 w 1974340"/>
              <a:gd name="connsiteY2" fmla="*/ 1899890 h 2107861"/>
              <a:gd name="connsiteX3" fmla="*/ 0 w 1974340"/>
              <a:gd name="connsiteY3" fmla="*/ 0 h 2107861"/>
              <a:gd name="connsiteX0" fmla="*/ 0 w 1964815"/>
              <a:gd name="connsiteY0" fmla="*/ 0 h 2115005"/>
              <a:gd name="connsiteX1" fmla="*/ 1964815 w 1964815"/>
              <a:gd name="connsiteY1" fmla="*/ 2115005 h 2115005"/>
              <a:gd name="connsiteX2" fmla="*/ 624664 w 1964815"/>
              <a:gd name="connsiteY2" fmla="*/ 1907034 h 2115005"/>
              <a:gd name="connsiteX3" fmla="*/ 0 w 1964815"/>
              <a:gd name="connsiteY3" fmla="*/ 0 h 2115005"/>
              <a:gd name="connsiteX0" fmla="*/ 0 w 1969578"/>
              <a:gd name="connsiteY0" fmla="*/ 0 h 2112623"/>
              <a:gd name="connsiteX1" fmla="*/ 1969578 w 1969578"/>
              <a:gd name="connsiteY1" fmla="*/ 2112623 h 2112623"/>
              <a:gd name="connsiteX2" fmla="*/ 629427 w 1969578"/>
              <a:gd name="connsiteY2" fmla="*/ 1904652 h 2112623"/>
              <a:gd name="connsiteX3" fmla="*/ 0 w 1969578"/>
              <a:gd name="connsiteY3" fmla="*/ 0 h 2112623"/>
              <a:gd name="connsiteX0" fmla="*/ 0 w 1769553"/>
              <a:gd name="connsiteY0" fmla="*/ 0 h 1904652"/>
              <a:gd name="connsiteX1" fmla="*/ 1769553 w 1769553"/>
              <a:gd name="connsiteY1" fmla="*/ 631486 h 1904652"/>
              <a:gd name="connsiteX2" fmla="*/ 629427 w 1769553"/>
              <a:gd name="connsiteY2" fmla="*/ 1904652 h 1904652"/>
              <a:gd name="connsiteX3" fmla="*/ 0 w 1769553"/>
              <a:gd name="connsiteY3" fmla="*/ 0 h 1904652"/>
              <a:gd name="connsiteX0" fmla="*/ 0 w 1772427"/>
              <a:gd name="connsiteY0" fmla="*/ 0 h 2290415"/>
              <a:gd name="connsiteX1" fmla="*/ 1769553 w 1772427"/>
              <a:gd name="connsiteY1" fmla="*/ 631486 h 2290415"/>
              <a:gd name="connsiteX2" fmla="*/ 1772427 w 1772427"/>
              <a:gd name="connsiteY2" fmla="*/ 2290415 h 2290415"/>
              <a:gd name="connsiteX3" fmla="*/ 0 w 1772427"/>
              <a:gd name="connsiteY3" fmla="*/ 0 h 2290415"/>
              <a:gd name="connsiteX0" fmla="*/ 0 w 1962927"/>
              <a:gd name="connsiteY0" fmla="*/ 0 h 2195165"/>
              <a:gd name="connsiteX1" fmla="*/ 1960053 w 1962927"/>
              <a:gd name="connsiteY1" fmla="*/ 536236 h 2195165"/>
              <a:gd name="connsiteX2" fmla="*/ 1962927 w 1962927"/>
              <a:gd name="connsiteY2" fmla="*/ 2195165 h 2195165"/>
              <a:gd name="connsiteX3" fmla="*/ 0 w 1962927"/>
              <a:gd name="connsiteY3" fmla="*/ 0 h 2195165"/>
              <a:gd name="connsiteX0" fmla="*/ 0 w 1960053"/>
              <a:gd name="connsiteY0" fmla="*/ 0 h 2171353"/>
              <a:gd name="connsiteX1" fmla="*/ 1960053 w 1960053"/>
              <a:gd name="connsiteY1" fmla="*/ 536236 h 2171353"/>
              <a:gd name="connsiteX2" fmla="*/ 1953402 w 1960053"/>
              <a:gd name="connsiteY2" fmla="*/ 2171353 h 2171353"/>
              <a:gd name="connsiteX3" fmla="*/ 0 w 1960053"/>
              <a:gd name="connsiteY3" fmla="*/ 0 h 2171353"/>
              <a:gd name="connsiteX0" fmla="*/ 0 w 1955291"/>
              <a:gd name="connsiteY0" fmla="*/ 0 h 2171353"/>
              <a:gd name="connsiteX1" fmla="*/ 1955291 w 1955291"/>
              <a:gd name="connsiteY1" fmla="*/ 533855 h 2171353"/>
              <a:gd name="connsiteX2" fmla="*/ 1953402 w 1955291"/>
              <a:gd name="connsiteY2" fmla="*/ 2171353 h 2171353"/>
              <a:gd name="connsiteX3" fmla="*/ 0 w 1955291"/>
              <a:gd name="connsiteY3" fmla="*/ 0 h 2171353"/>
              <a:gd name="connsiteX0" fmla="*/ 0 w 1964816"/>
              <a:gd name="connsiteY0" fmla="*/ 0 h 2183259"/>
              <a:gd name="connsiteX1" fmla="*/ 1964816 w 1964816"/>
              <a:gd name="connsiteY1" fmla="*/ 545761 h 2183259"/>
              <a:gd name="connsiteX2" fmla="*/ 1962927 w 1964816"/>
              <a:gd name="connsiteY2" fmla="*/ 2183259 h 2183259"/>
              <a:gd name="connsiteX3" fmla="*/ 0 w 1964816"/>
              <a:gd name="connsiteY3" fmla="*/ 0 h 2183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4816" h="2183259">
                <a:moveTo>
                  <a:pt x="0" y="0"/>
                </a:moveTo>
                <a:lnTo>
                  <a:pt x="1964816" y="545761"/>
                </a:lnTo>
                <a:cubicBezTo>
                  <a:pt x="1964186" y="1091594"/>
                  <a:pt x="1963557" y="1637426"/>
                  <a:pt x="1962927" y="218325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triangle 15.8"/>
          <p:cNvSpPr/>
          <p:nvPr/>
        </p:nvSpPr>
        <p:spPr>
          <a:xfrm>
            <a:off x="3194478" y="2408372"/>
            <a:ext cx="1969578" cy="2112623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  <a:gd name="connsiteX0" fmla="*/ 304024 w 1397302"/>
              <a:gd name="connsiteY0" fmla="*/ 0 h 2374561"/>
              <a:gd name="connsiteX1" fmla="*/ 1397302 w 1397302"/>
              <a:gd name="connsiteY1" fmla="*/ 2374561 h 2374561"/>
              <a:gd name="connsiteX2" fmla="*/ 0 w 1397302"/>
              <a:gd name="connsiteY2" fmla="*/ 702122 h 2374561"/>
              <a:gd name="connsiteX3" fmla="*/ 304024 w 1397302"/>
              <a:gd name="connsiteY3" fmla="*/ 0 h 2374561"/>
              <a:gd name="connsiteX0" fmla="*/ 261161 w 1354439"/>
              <a:gd name="connsiteY0" fmla="*/ 0 h 2374561"/>
              <a:gd name="connsiteX1" fmla="*/ 1354439 w 1354439"/>
              <a:gd name="connsiteY1" fmla="*/ 2374561 h 2374561"/>
              <a:gd name="connsiteX2" fmla="*/ 0 w 1354439"/>
              <a:gd name="connsiteY2" fmla="*/ 2164209 h 2374561"/>
              <a:gd name="connsiteX3" fmla="*/ 261161 w 1354439"/>
              <a:gd name="connsiteY3" fmla="*/ 0 h 23745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19901 w 1974340"/>
              <a:gd name="connsiteY2" fmla="*/ 1897509 h 2107861"/>
              <a:gd name="connsiteX3" fmla="*/ 0 w 1974340"/>
              <a:gd name="connsiteY3" fmla="*/ 0 h 21078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34189 w 1974340"/>
              <a:gd name="connsiteY2" fmla="*/ 1899890 h 2107861"/>
              <a:gd name="connsiteX3" fmla="*/ 0 w 1974340"/>
              <a:gd name="connsiteY3" fmla="*/ 0 h 2107861"/>
              <a:gd name="connsiteX0" fmla="*/ 0 w 1964815"/>
              <a:gd name="connsiteY0" fmla="*/ 0 h 2115005"/>
              <a:gd name="connsiteX1" fmla="*/ 1964815 w 1964815"/>
              <a:gd name="connsiteY1" fmla="*/ 2115005 h 2115005"/>
              <a:gd name="connsiteX2" fmla="*/ 624664 w 1964815"/>
              <a:gd name="connsiteY2" fmla="*/ 1907034 h 2115005"/>
              <a:gd name="connsiteX3" fmla="*/ 0 w 1964815"/>
              <a:gd name="connsiteY3" fmla="*/ 0 h 2115005"/>
              <a:gd name="connsiteX0" fmla="*/ 0 w 1969578"/>
              <a:gd name="connsiteY0" fmla="*/ 0 h 2112623"/>
              <a:gd name="connsiteX1" fmla="*/ 1969578 w 1969578"/>
              <a:gd name="connsiteY1" fmla="*/ 2112623 h 2112623"/>
              <a:gd name="connsiteX2" fmla="*/ 629427 w 1969578"/>
              <a:gd name="connsiteY2" fmla="*/ 1904652 h 2112623"/>
              <a:gd name="connsiteX3" fmla="*/ 0 w 1969578"/>
              <a:gd name="connsiteY3" fmla="*/ 0 h 2112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9578" h="2112623">
                <a:moveTo>
                  <a:pt x="0" y="0"/>
                </a:moveTo>
                <a:lnTo>
                  <a:pt x="1969578" y="2112623"/>
                </a:lnTo>
                <a:lnTo>
                  <a:pt x="629427" y="190465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triangle 15.7"/>
          <p:cNvSpPr/>
          <p:nvPr/>
        </p:nvSpPr>
        <p:spPr>
          <a:xfrm>
            <a:off x="5316594" y="1346682"/>
            <a:ext cx="1547036" cy="2772576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  <a:gd name="connsiteX0" fmla="*/ 304024 w 554340"/>
              <a:gd name="connsiteY0" fmla="*/ 0 h 2531723"/>
              <a:gd name="connsiteX1" fmla="*/ 554340 w 554340"/>
              <a:gd name="connsiteY1" fmla="*/ 2531723 h 2531723"/>
              <a:gd name="connsiteX2" fmla="*/ 0 w 554340"/>
              <a:gd name="connsiteY2" fmla="*/ 702122 h 2531723"/>
              <a:gd name="connsiteX3" fmla="*/ 304024 w 554340"/>
              <a:gd name="connsiteY3" fmla="*/ 0 h 2531723"/>
              <a:gd name="connsiteX0" fmla="*/ 456424 w 706740"/>
              <a:gd name="connsiteY0" fmla="*/ 240853 h 2772576"/>
              <a:gd name="connsiteX1" fmla="*/ 706740 w 706740"/>
              <a:gd name="connsiteY1" fmla="*/ 2772576 h 2772576"/>
              <a:gd name="connsiteX2" fmla="*/ 0 w 706740"/>
              <a:gd name="connsiteY2" fmla="*/ 0 h 2772576"/>
              <a:gd name="connsiteX3" fmla="*/ 456424 w 706740"/>
              <a:gd name="connsiteY3" fmla="*/ 240853 h 2772576"/>
              <a:gd name="connsiteX0" fmla="*/ 1547036 w 1547036"/>
              <a:gd name="connsiteY0" fmla="*/ 374203 h 2772576"/>
              <a:gd name="connsiteX1" fmla="*/ 706740 w 1547036"/>
              <a:gd name="connsiteY1" fmla="*/ 2772576 h 2772576"/>
              <a:gd name="connsiteX2" fmla="*/ 0 w 1547036"/>
              <a:gd name="connsiteY2" fmla="*/ 0 h 2772576"/>
              <a:gd name="connsiteX3" fmla="*/ 1547036 w 1547036"/>
              <a:gd name="connsiteY3" fmla="*/ 374203 h 2772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7036" h="2772576">
                <a:moveTo>
                  <a:pt x="1547036" y="374203"/>
                </a:moveTo>
                <a:lnTo>
                  <a:pt x="706740" y="2772576"/>
                </a:lnTo>
                <a:lnTo>
                  <a:pt x="0" y="0"/>
                </a:lnTo>
                <a:lnTo>
                  <a:pt x="1547036" y="374203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triangle 15.2"/>
          <p:cNvSpPr/>
          <p:nvPr/>
        </p:nvSpPr>
        <p:spPr>
          <a:xfrm>
            <a:off x="2712829" y="3258621"/>
            <a:ext cx="2453065" cy="1268037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  <a:gd name="connsiteX0" fmla="*/ 168796 w 481024"/>
              <a:gd name="connsiteY0" fmla="*/ 0 h 2588873"/>
              <a:gd name="connsiteX1" fmla="*/ 481024 w 481024"/>
              <a:gd name="connsiteY1" fmla="*/ 2588873 h 2588873"/>
              <a:gd name="connsiteX2" fmla="*/ 0 w 481024"/>
              <a:gd name="connsiteY2" fmla="*/ 1874099 h 2588873"/>
              <a:gd name="connsiteX3" fmla="*/ 168796 w 481024"/>
              <a:gd name="connsiteY3" fmla="*/ 0 h 2588873"/>
              <a:gd name="connsiteX0" fmla="*/ 168796 w 1337469"/>
              <a:gd name="connsiteY0" fmla="*/ 0 h 2105916"/>
              <a:gd name="connsiteX1" fmla="*/ 1337469 w 1337469"/>
              <a:gd name="connsiteY1" fmla="*/ 2105916 h 2105916"/>
              <a:gd name="connsiteX2" fmla="*/ 0 w 1337469"/>
              <a:gd name="connsiteY2" fmla="*/ 1874099 h 2105916"/>
              <a:gd name="connsiteX3" fmla="*/ 168796 w 1337469"/>
              <a:gd name="connsiteY3" fmla="*/ 0 h 2105916"/>
              <a:gd name="connsiteX0" fmla="*/ 0 w 2572470"/>
              <a:gd name="connsiteY0" fmla="*/ 0 h 714998"/>
              <a:gd name="connsiteX1" fmla="*/ 2572470 w 2572470"/>
              <a:gd name="connsiteY1" fmla="*/ 714998 h 714998"/>
              <a:gd name="connsiteX2" fmla="*/ 1235001 w 2572470"/>
              <a:gd name="connsiteY2" fmla="*/ 483181 h 714998"/>
              <a:gd name="connsiteX3" fmla="*/ 0 w 2572470"/>
              <a:gd name="connsiteY3" fmla="*/ 0 h 714998"/>
              <a:gd name="connsiteX0" fmla="*/ 0 w 2572470"/>
              <a:gd name="connsiteY0" fmla="*/ 0 h 714998"/>
              <a:gd name="connsiteX1" fmla="*/ 2572470 w 2572470"/>
              <a:gd name="connsiteY1" fmla="*/ 714998 h 714998"/>
              <a:gd name="connsiteX2" fmla="*/ 1235001 w 2572470"/>
              <a:gd name="connsiteY2" fmla="*/ 502035 h 714998"/>
              <a:gd name="connsiteX3" fmla="*/ 0 w 2572470"/>
              <a:gd name="connsiteY3" fmla="*/ 0 h 714998"/>
              <a:gd name="connsiteX0" fmla="*/ 0 w 2575613"/>
              <a:gd name="connsiteY0" fmla="*/ 0 h 714998"/>
              <a:gd name="connsiteX1" fmla="*/ 2575613 w 2575613"/>
              <a:gd name="connsiteY1" fmla="*/ 714998 h 714998"/>
              <a:gd name="connsiteX2" fmla="*/ 1235001 w 2575613"/>
              <a:gd name="connsiteY2" fmla="*/ 502035 h 714998"/>
              <a:gd name="connsiteX3" fmla="*/ 0 w 2575613"/>
              <a:gd name="connsiteY3" fmla="*/ 0 h 714998"/>
              <a:gd name="connsiteX0" fmla="*/ 0 w 2569328"/>
              <a:gd name="connsiteY0" fmla="*/ 0 h 718140"/>
              <a:gd name="connsiteX1" fmla="*/ 2569328 w 2569328"/>
              <a:gd name="connsiteY1" fmla="*/ 718140 h 718140"/>
              <a:gd name="connsiteX2" fmla="*/ 1235001 w 2569328"/>
              <a:gd name="connsiteY2" fmla="*/ 502035 h 718140"/>
              <a:gd name="connsiteX3" fmla="*/ 0 w 2569328"/>
              <a:gd name="connsiteY3" fmla="*/ 0 h 718140"/>
              <a:gd name="connsiteX0" fmla="*/ 0 w 2575613"/>
              <a:gd name="connsiteY0" fmla="*/ 0 h 724424"/>
              <a:gd name="connsiteX1" fmla="*/ 2575613 w 2575613"/>
              <a:gd name="connsiteY1" fmla="*/ 724424 h 724424"/>
              <a:gd name="connsiteX2" fmla="*/ 1241286 w 2575613"/>
              <a:gd name="connsiteY2" fmla="*/ 508319 h 724424"/>
              <a:gd name="connsiteX3" fmla="*/ 0 w 2575613"/>
              <a:gd name="connsiteY3" fmla="*/ 0 h 724424"/>
              <a:gd name="connsiteX0" fmla="*/ 0 w 2726442"/>
              <a:gd name="connsiteY0" fmla="*/ 0 h 843830"/>
              <a:gd name="connsiteX1" fmla="*/ 2726442 w 2726442"/>
              <a:gd name="connsiteY1" fmla="*/ 843830 h 843830"/>
              <a:gd name="connsiteX2" fmla="*/ 1392115 w 2726442"/>
              <a:gd name="connsiteY2" fmla="*/ 627725 h 843830"/>
              <a:gd name="connsiteX3" fmla="*/ 0 w 2726442"/>
              <a:gd name="connsiteY3" fmla="*/ 0 h 843830"/>
              <a:gd name="connsiteX0" fmla="*/ 0 w 2726442"/>
              <a:gd name="connsiteY0" fmla="*/ 0 h 1051931"/>
              <a:gd name="connsiteX1" fmla="*/ 2726442 w 2726442"/>
              <a:gd name="connsiteY1" fmla="*/ 843830 h 1051931"/>
              <a:gd name="connsiteX2" fmla="*/ 1106168 w 2726442"/>
              <a:gd name="connsiteY2" fmla="*/ 1051931 h 1051931"/>
              <a:gd name="connsiteX3" fmla="*/ 0 w 2726442"/>
              <a:gd name="connsiteY3" fmla="*/ 0 h 1051931"/>
              <a:gd name="connsiteX0" fmla="*/ 0 w 2446780"/>
              <a:gd name="connsiteY0" fmla="*/ 0 h 1264894"/>
              <a:gd name="connsiteX1" fmla="*/ 2446780 w 2446780"/>
              <a:gd name="connsiteY1" fmla="*/ 1264894 h 1264894"/>
              <a:gd name="connsiteX2" fmla="*/ 1106168 w 2446780"/>
              <a:gd name="connsiteY2" fmla="*/ 1051931 h 1264894"/>
              <a:gd name="connsiteX3" fmla="*/ 0 w 2446780"/>
              <a:gd name="connsiteY3" fmla="*/ 0 h 1264894"/>
              <a:gd name="connsiteX0" fmla="*/ 0 w 2453065"/>
              <a:gd name="connsiteY0" fmla="*/ 0 h 1268037"/>
              <a:gd name="connsiteX1" fmla="*/ 2453065 w 2453065"/>
              <a:gd name="connsiteY1" fmla="*/ 1268037 h 1268037"/>
              <a:gd name="connsiteX2" fmla="*/ 1112453 w 2453065"/>
              <a:gd name="connsiteY2" fmla="*/ 1055074 h 1268037"/>
              <a:gd name="connsiteX3" fmla="*/ 0 w 2453065"/>
              <a:gd name="connsiteY3" fmla="*/ 0 h 1268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53065" h="1268037">
                <a:moveTo>
                  <a:pt x="0" y="0"/>
                </a:moveTo>
                <a:lnTo>
                  <a:pt x="2453065" y="1268037"/>
                </a:lnTo>
                <a:lnTo>
                  <a:pt x="1112453" y="105507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triangle 14.7"/>
          <p:cNvSpPr/>
          <p:nvPr/>
        </p:nvSpPr>
        <p:spPr>
          <a:xfrm>
            <a:off x="2581540" y="3801365"/>
            <a:ext cx="2575613" cy="724424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  <a:gd name="connsiteX0" fmla="*/ 168796 w 481024"/>
              <a:gd name="connsiteY0" fmla="*/ 0 h 2588873"/>
              <a:gd name="connsiteX1" fmla="*/ 481024 w 481024"/>
              <a:gd name="connsiteY1" fmla="*/ 2588873 h 2588873"/>
              <a:gd name="connsiteX2" fmla="*/ 0 w 481024"/>
              <a:gd name="connsiteY2" fmla="*/ 1874099 h 2588873"/>
              <a:gd name="connsiteX3" fmla="*/ 168796 w 481024"/>
              <a:gd name="connsiteY3" fmla="*/ 0 h 2588873"/>
              <a:gd name="connsiteX0" fmla="*/ 168796 w 1337469"/>
              <a:gd name="connsiteY0" fmla="*/ 0 h 2105916"/>
              <a:gd name="connsiteX1" fmla="*/ 1337469 w 1337469"/>
              <a:gd name="connsiteY1" fmla="*/ 2105916 h 2105916"/>
              <a:gd name="connsiteX2" fmla="*/ 0 w 1337469"/>
              <a:gd name="connsiteY2" fmla="*/ 1874099 h 2105916"/>
              <a:gd name="connsiteX3" fmla="*/ 168796 w 1337469"/>
              <a:gd name="connsiteY3" fmla="*/ 0 h 2105916"/>
              <a:gd name="connsiteX0" fmla="*/ 0 w 2572470"/>
              <a:gd name="connsiteY0" fmla="*/ 0 h 714998"/>
              <a:gd name="connsiteX1" fmla="*/ 2572470 w 2572470"/>
              <a:gd name="connsiteY1" fmla="*/ 714998 h 714998"/>
              <a:gd name="connsiteX2" fmla="*/ 1235001 w 2572470"/>
              <a:gd name="connsiteY2" fmla="*/ 483181 h 714998"/>
              <a:gd name="connsiteX3" fmla="*/ 0 w 2572470"/>
              <a:gd name="connsiteY3" fmla="*/ 0 h 714998"/>
              <a:gd name="connsiteX0" fmla="*/ 0 w 2572470"/>
              <a:gd name="connsiteY0" fmla="*/ 0 h 714998"/>
              <a:gd name="connsiteX1" fmla="*/ 2572470 w 2572470"/>
              <a:gd name="connsiteY1" fmla="*/ 714998 h 714998"/>
              <a:gd name="connsiteX2" fmla="*/ 1235001 w 2572470"/>
              <a:gd name="connsiteY2" fmla="*/ 502035 h 714998"/>
              <a:gd name="connsiteX3" fmla="*/ 0 w 2572470"/>
              <a:gd name="connsiteY3" fmla="*/ 0 h 714998"/>
              <a:gd name="connsiteX0" fmla="*/ 0 w 2575613"/>
              <a:gd name="connsiteY0" fmla="*/ 0 h 714998"/>
              <a:gd name="connsiteX1" fmla="*/ 2575613 w 2575613"/>
              <a:gd name="connsiteY1" fmla="*/ 714998 h 714998"/>
              <a:gd name="connsiteX2" fmla="*/ 1235001 w 2575613"/>
              <a:gd name="connsiteY2" fmla="*/ 502035 h 714998"/>
              <a:gd name="connsiteX3" fmla="*/ 0 w 2575613"/>
              <a:gd name="connsiteY3" fmla="*/ 0 h 714998"/>
              <a:gd name="connsiteX0" fmla="*/ 0 w 2569328"/>
              <a:gd name="connsiteY0" fmla="*/ 0 h 718140"/>
              <a:gd name="connsiteX1" fmla="*/ 2569328 w 2569328"/>
              <a:gd name="connsiteY1" fmla="*/ 718140 h 718140"/>
              <a:gd name="connsiteX2" fmla="*/ 1235001 w 2569328"/>
              <a:gd name="connsiteY2" fmla="*/ 502035 h 718140"/>
              <a:gd name="connsiteX3" fmla="*/ 0 w 2569328"/>
              <a:gd name="connsiteY3" fmla="*/ 0 h 718140"/>
              <a:gd name="connsiteX0" fmla="*/ 0 w 2575613"/>
              <a:gd name="connsiteY0" fmla="*/ 0 h 724424"/>
              <a:gd name="connsiteX1" fmla="*/ 2575613 w 2575613"/>
              <a:gd name="connsiteY1" fmla="*/ 724424 h 724424"/>
              <a:gd name="connsiteX2" fmla="*/ 1241286 w 2575613"/>
              <a:gd name="connsiteY2" fmla="*/ 508319 h 724424"/>
              <a:gd name="connsiteX3" fmla="*/ 0 w 2575613"/>
              <a:gd name="connsiteY3" fmla="*/ 0 h 724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5613" h="724424">
                <a:moveTo>
                  <a:pt x="0" y="0"/>
                </a:moveTo>
                <a:lnTo>
                  <a:pt x="2575613" y="724424"/>
                </a:lnTo>
                <a:lnTo>
                  <a:pt x="1241286" y="5083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triangle 14.3"/>
          <p:cNvSpPr/>
          <p:nvPr/>
        </p:nvSpPr>
        <p:spPr>
          <a:xfrm>
            <a:off x="3195757" y="1713945"/>
            <a:ext cx="616252" cy="2588873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6252" h="2588873">
                <a:moveTo>
                  <a:pt x="304024" y="0"/>
                </a:moveTo>
                <a:lnTo>
                  <a:pt x="616252" y="2588873"/>
                </a:lnTo>
                <a:lnTo>
                  <a:pt x="0" y="702122"/>
                </a:lnTo>
                <a:lnTo>
                  <a:pt x="304024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triangle 14.3"/>
          <p:cNvSpPr/>
          <p:nvPr/>
        </p:nvSpPr>
        <p:spPr>
          <a:xfrm>
            <a:off x="3504853" y="1336668"/>
            <a:ext cx="2642118" cy="379475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2341403 w 2341403"/>
              <a:gd name="connsiteY0" fmla="*/ 0 h 144463"/>
              <a:gd name="connsiteX1" fmla="*/ 1553123 w 2341403"/>
              <a:gd name="connsiteY1" fmla="*/ 144463 h 144463"/>
              <a:gd name="connsiteX2" fmla="*/ 0 w 2341403"/>
              <a:gd name="connsiteY2" fmla="*/ 33246 h 144463"/>
              <a:gd name="connsiteX3" fmla="*/ 2341403 w 2341403"/>
              <a:gd name="connsiteY3" fmla="*/ 0 h 144463"/>
              <a:gd name="connsiteX0" fmla="*/ 1796906 w 1796906"/>
              <a:gd name="connsiteY0" fmla="*/ 0 h 490692"/>
              <a:gd name="connsiteX1" fmla="*/ 1553123 w 1796906"/>
              <a:gd name="connsiteY1" fmla="*/ 490692 h 490692"/>
              <a:gd name="connsiteX2" fmla="*/ 0 w 1796906"/>
              <a:gd name="connsiteY2" fmla="*/ 379475 h 490692"/>
              <a:gd name="connsiteX3" fmla="*/ 1796906 w 1796906"/>
              <a:gd name="connsiteY3" fmla="*/ 0 h 490692"/>
              <a:gd name="connsiteX0" fmla="*/ 1796906 w 2642118"/>
              <a:gd name="connsiteY0" fmla="*/ 0 h 379475"/>
              <a:gd name="connsiteX1" fmla="*/ 2642118 w 2642118"/>
              <a:gd name="connsiteY1" fmla="*/ 248036 h 379475"/>
              <a:gd name="connsiteX2" fmla="*/ 0 w 2642118"/>
              <a:gd name="connsiteY2" fmla="*/ 379475 h 379475"/>
              <a:gd name="connsiteX3" fmla="*/ 1796906 w 2642118"/>
              <a:gd name="connsiteY3" fmla="*/ 0 h 379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2118" h="379475">
                <a:moveTo>
                  <a:pt x="1796906" y="0"/>
                </a:moveTo>
                <a:lnTo>
                  <a:pt x="2642118" y="248036"/>
                </a:lnTo>
                <a:lnTo>
                  <a:pt x="0" y="379475"/>
                </a:lnTo>
                <a:lnTo>
                  <a:pt x="1796906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triangle 14.0"/>
          <p:cNvSpPr/>
          <p:nvPr/>
        </p:nvSpPr>
        <p:spPr>
          <a:xfrm>
            <a:off x="3823309" y="3210849"/>
            <a:ext cx="2308311" cy="1098550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2277441 w 2277441"/>
              <a:gd name="connsiteY0" fmla="*/ 0 h 411163"/>
              <a:gd name="connsiteX1" fmla="*/ 1489161 w 2277441"/>
              <a:gd name="connsiteY1" fmla="*/ 144463 h 411163"/>
              <a:gd name="connsiteX2" fmla="*/ 0 w 2277441"/>
              <a:gd name="connsiteY2" fmla="*/ 411163 h 411163"/>
              <a:gd name="connsiteX3" fmla="*/ 2277441 w 2277441"/>
              <a:gd name="connsiteY3" fmla="*/ 0 h 411163"/>
              <a:gd name="connsiteX0" fmla="*/ 2277441 w 2308311"/>
              <a:gd name="connsiteY0" fmla="*/ 687387 h 1098550"/>
              <a:gd name="connsiteX1" fmla="*/ 2308311 w 2308311"/>
              <a:gd name="connsiteY1" fmla="*/ 0 h 1098550"/>
              <a:gd name="connsiteX2" fmla="*/ 0 w 2308311"/>
              <a:gd name="connsiteY2" fmla="*/ 1098550 h 1098550"/>
              <a:gd name="connsiteX3" fmla="*/ 2277441 w 2308311"/>
              <a:gd name="connsiteY3" fmla="*/ 687387 h 1098550"/>
              <a:gd name="connsiteX0" fmla="*/ 2188541 w 2308311"/>
              <a:gd name="connsiteY0" fmla="*/ 893762 h 1098550"/>
              <a:gd name="connsiteX1" fmla="*/ 2308311 w 2308311"/>
              <a:gd name="connsiteY1" fmla="*/ 0 h 1098550"/>
              <a:gd name="connsiteX2" fmla="*/ 0 w 2308311"/>
              <a:gd name="connsiteY2" fmla="*/ 1098550 h 1098550"/>
              <a:gd name="connsiteX3" fmla="*/ 2188541 w 2308311"/>
              <a:gd name="connsiteY3" fmla="*/ 893762 h 1098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8311" h="1098550">
                <a:moveTo>
                  <a:pt x="2188541" y="893762"/>
                </a:moveTo>
                <a:lnTo>
                  <a:pt x="2308311" y="0"/>
                </a:lnTo>
                <a:lnTo>
                  <a:pt x="0" y="1098550"/>
                </a:lnTo>
                <a:lnTo>
                  <a:pt x="2188541" y="893762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triangle 13.9"/>
          <p:cNvSpPr/>
          <p:nvPr/>
        </p:nvSpPr>
        <p:spPr>
          <a:xfrm>
            <a:off x="6015230" y="1598486"/>
            <a:ext cx="115180" cy="2511425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222375"/>
              <a:gd name="connsiteX1" fmla="*/ 1330411 w 1912316"/>
              <a:gd name="connsiteY1" fmla="*/ 1222375 h 1222375"/>
              <a:gd name="connsiteX2" fmla="*/ 0 w 1912316"/>
              <a:gd name="connsiteY2" fmla="*/ 0 h 1222375"/>
              <a:gd name="connsiteX3" fmla="*/ 1912316 w 1912316"/>
              <a:gd name="connsiteY3" fmla="*/ 185737 h 1222375"/>
              <a:gd name="connsiteX0" fmla="*/ 1445591 w 1445591"/>
              <a:gd name="connsiteY0" fmla="*/ 322262 h 1222375"/>
              <a:gd name="connsiteX1" fmla="*/ 1330411 w 1445591"/>
              <a:gd name="connsiteY1" fmla="*/ 1222375 h 1222375"/>
              <a:gd name="connsiteX2" fmla="*/ 0 w 1445591"/>
              <a:gd name="connsiteY2" fmla="*/ 0 h 1222375"/>
              <a:gd name="connsiteX3" fmla="*/ 1445591 w 1445591"/>
              <a:gd name="connsiteY3" fmla="*/ 322262 h 1222375"/>
              <a:gd name="connsiteX0" fmla="*/ 115180 w 115180"/>
              <a:gd name="connsiteY0" fmla="*/ 1611312 h 2511425"/>
              <a:gd name="connsiteX1" fmla="*/ 0 w 115180"/>
              <a:gd name="connsiteY1" fmla="*/ 2511425 h 2511425"/>
              <a:gd name="connsiteX2" fmla="*/ 101514 w 115180"/>
              <a:gd name="connsiteY2" fmla="*/ 0 h 2511425"/>
              <a:gd name="connsiteX3" fmla="*/ 115180 w 115180"/>
              <a:gd name="connsiteY3" fmla="*/ 1611312 h 2511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180" h="2511425">
                <a:moveTo>
                  <a:pt x="115180" y="1611312"/>
                </a:moveTo>
                <a:lnTo>
                  <a:pt x="0" y="2511425"/>
                </a:lnTo>
                <a:lnTo>
                  <a:pt x="101514" y="0"/>
                </a:lnTo>
                <a:lnTo>
                  <a:pt x="115180" y="1611312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triangles 13.9"/>
          <p:cNvSpPr/>
          <p:nvPr/>
        </p:nvSpPr>
        <p:spPr>
          <a:xfrm>
            <a:off x="5311571" y="1339898"/>
            <a:ext cx="1689337" cy="1912341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956383"/>
              <a:gd name="connsiteY0" fmla="*/ 572294 h 572294"/>
              <a:gd name="connsiteX1" fmla="*/ 0 w 956383"/>
              <a:gd name="connsiteY1" fmla="*/ 338138 h 572294"/>
              <a:gd name="connsiteX2" fmla="*/ 956383 w 956383"/>
              <a:gd name="connsiteY2" fmla="*/ 0 h 572294"/>
              <a:gd name="connsiteX3" fmla="*/ 843843 w 956383"/>
              <a:gd name="connsiteY3" fmla="*/ 572294 h 572294"/>
              <a:gd name="connsiteX0" fmla="*/ 853368 w 956383"/>
              <a:gd name="connsiteY0" fmla="*/ 864394 h 864394"/>
              <a:gd name="connsiteX1" fmla="*/ 0 w 956383"/>
              <a:gd name="connsiteY1" fmla="*/ 338138 h 864394"/>
              <a:gd name="connsiteX2" fmla="*/ 956383 w 956383"/>
              <a:gd name="connsiteY2" fmla="*/ 0 h 864394"/>
              <a:gd name="connsiteX3" fmla="*/ 853368 w 95638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988133 w 988133"/>
              <a:gd name="connsiteY2" fmla="*/ 0 h 864394"/>
              <a:gd name="connsiteX3" fmla="*/ 885118 w 98813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454842 w 988133"/>
              <a:gd name="connsiteY2" fmla="*/ 465857 h 864394"/>
              <a:gd name="connsiteX3" fmla="*/ 988133 w 988133"/>
              <a:gd name="connsiteY3" fmla="*/ 0 h 864394"/>
              <a:gd name="connsiteX4" fmla="*/ 885118 w 988133"/>
              <a:gd name="connsiteY4" fmla="*/ 864394 h 864394"/>
              <a:gd name="connsiteX0" fmla="*/ 885118 w 988133"/>
              <a:gd name="connsiteY0" fmla="*/ 906537 h 906537"/>
              <a:gd name="connsiteX1" fmla="*/ 0 w 988133"/>
              <a:gd name="connsiteY1" fmla="*/ 891456 h 906537"/>
              <a:gd name="connsiteX2" fmla="*/ 118292 w 988133"/>
              <a:gd name="connsiteY2" fmla="*/ 0 h 906537"/>
              <a:gd name="connsiteX3" fmla="*/ 988133 w 988133"/>
              <a:gd name="connsiteY3" fmla="*/ 42143 h 906537"/>
              <a:gd name="connsiteX4" fmla="*/ 885118 w 988133"/>
              <a:gd name="connsiteY4" fmla="*/ 906537 h 906537"/>
              <a:gd name="connsiteX0" fmla="*/ 885118 w 981783"/>
              <a:gd name="connsiteY0" fmla="*/ 906537 h 906537"/>
              <a:gd name="connsiteX1" fmla="*/ 0 w 981783"/>
              <a:gd name="connsiteY1" fmla="*/ 891456 h 906537"/>
              <a:gd name="connsiteX2" fmla="*/ 118292 w 981783"/>
              <a:gd name="connsiteY2" fmla="*/ 0 h 906537"/>
              <a:gd name="connsiteX3" fmla="*/ 981783 w 981783"/>
              <a:gd name="connsiteY3" fmla="*/ 38968 h 906537"/>
              <a:gd name="connsiteX4" fmla="*/ 885118 w 981783"/>
              <a:gd name="connsiteY4" fmla="*/ 906537 h 906537"/>
              <a:gd name="connsiteX0" fmla="*/ 1111337 w 1208002"/>
              <a:gd name="connsiteY0" fmla="*/ 906537 h 906537"/>
              <a:gd name="connsiteX1" fmla="*/ 0 w 1208002"/>
              <a:gd name="connsiteY1" fmla="*/ 541412 h 906537"/>
              <a:gd name="connsiteX2" fmla="*/ 344511 w 1208002"/>
              <a:gd name="connsiteY2" fmla="*/ 0 h 906537"/>
              <a:gd name="connsiteX3" fmla="*/ 1208002 w 1208002"/>
              <a:gd name="connsiteY3" fmla="*/ 38968 h 906537"/>
              <a:gd name="connsiteX4" fmla="*/ 1111337 w 1208002"/>
              <a:gd name="connsiteY4" fmla="*/ 906537 h 906537"/>
              <a:gd name="connsiteX0" fmla="*/ 1111337 w 1208002"/>
              <a:gd name="connsiteY0" fmla="*/ 1116087 h 1116087"/>
              <a:gd name="connsiteX1" fmla="*/ 0 w 1208002"/>
              <a:gd name="connsiteY1" fmla="*/ 750962 h 1116087"/>
              <a:gd name="connsiteX2" fmla="*/ 613592 w 1208002"/>
              <a:gd name="connsiteY2" fmla="*/ 0 h 1116087"/>
              <a:gd name="connsiteX3" fmla="*/ 1208002 w 1208002"/>
              <a:gd name="connsiteY3" fmla="*/ 248518 h 1116087"/>
              <a:gd name="connsiteX4" fmla="*/ 1111337 w 1208002"/>
              <a:gd name="connsiteY4" fmla="*/ 1116087 h 1116087"/>
              <a:gd name="connsiteX0" fmla="*/ 1111337 w 1111337"/>
              <a:gd name="connsiteY0" fmla="*/ 1116087 h 1116087"/>
              <a:gd name="connsiteX1" fmla="*/ 0 w 1111337"/>
              <a:gd name="connsiteY1" fmla="*/ 750962 h 1116087"/>
              <a:gd name="connsiteX2" fmla="*/ 613592 w 1111337"/>
              <a:gd name="connsiteY2" fmla="*/ 0 h 1116087"/>
              <a:gd name="connsiteX3" fmla="*/ 862720 w 1111337"/>
              <a:gd name="connsiteY3" fmla="*/ 786681 h 1116087"/>
              <a:gd name="connsiteX4" fmla="*/ 1111337 w 1111337"/>
              <a:gd name="connsiteY4" fmla="*/ 1116087 h 1116087"/>
              <a:gd name="connsiteX0" fmla="*/ 761293 w 862720"/>
              <a:gd name="connsiteY0" fmla="*/ 1644724 h 1644724"/>
              <a:gd name="connsiteX1" fmla="*/ 0 w 862720"/>
              <a:gd name="connsiteY1" fmla="*/ 750962 h 1644724"/>
              <a:gd name="connsiteX2" fmla="*/ 613592 w 862720"/>
              <a:gd name="connsiteY2" fmla="*/ 0 h 1644724"/>
              <a:gd name="connsiteX3" fmla="*/ 862720 w 862720"/>
              <a:gd name="connsiteY3" fmla="*/ 786681 h 1644724"/>
              <a:gd name="connsiteX4" fmla="*/ 761293 w 862720"/>
              <a:gd name="connsiteY4" fmla="*/ 1644724 h 1644724"/>
              <a:gd name="connsiteX0" fmla="*/ 768437 w 869864"/>
              <a:gd name="connsiteY0" fmla="*/ 1644724 h 1644724"/>
              <a:gd name="connsiteX1" fmla="*/ 0 w 869864"/>
              <a:gd name="connsiteY1" fmla="*/ 743818 h 1644724"/>
              <a:gd name="connsiteX2" fmla="*/ 620736 w 869864"/>
              <a:gd name="connsiteY2" fmla="*/ 0 h 1644724"/>
              <a:gd name="connsiteX3" fmla="*/ 869864 w 869864"/>
              <a:gd name="connsiteY3" fmla="*/ 786681 h 1644724"/>
              <a:gd name="connsiteX4" fmla="*/ 768437 w 869864"/>
              <a:gd name="connsiteY4" fmla="*/ 1644724 h 1644724"/>
              <a:gd name="connsiteX0" fmla="*/ 1883804 w 1883804"/>
              <a:gd name="connsiteY0" fmla="*/ 2106948 h 2106948"/>
              <a:gd name="connsiteX1" fmla="*/ 0 w 1883804"/>
              <a:gd name="connsiteY1" fmla="*/ 743818 h 2106948"/>
              <a:gd name="connsiteX2" fmla="*/ 620736 w 1883804"/>
              <a:gd name="connsiteY2" fmla="*/ 0 h 2106948"/>
              <a:gd name="connsiteX3" fmla="*/ 869864 w 1883804"/>
              <a:gd name="connsiteY3" fmla="*/ 786681 h 2106948"/>
              <a:gd name="connsiteX4" fmla="*/ 1883804 w 1883804"/>
              <a:gd name="connsiteY4" fmla="*/ 2106948 h 2106948"/>
              <a:gd name="connsiteX0" fmla="*/ 1263068 w 1263068"/>
              <a:gd name="connsiteY0" fmla="*/ 2106948 h 2106948"/>
              <a:gd name="connsiteX1" fmla="*/ 389123 w 1263068"/>
              <a:gd name="connsiteY1" fmla="*/ 2065176 h 2106948"/>
              <a:gd name="connsiteX2" fmla="*/ 0 w 1263068"/>
              <a:gd name="connsiteY2" fmla="*/ 0 h 2106948"/>
              <a:gd name="connsiteX3" fmla="*/ 249128 w 1263068"/>
              <a:gd name="connsiteY3" fmla="*/ 786681 h 2106948"/>
              <a:gd name="connsiteX4" fmla="*/ 1263068 w 1263068"/>
              <a:gd name="connsiteY4" fmla="*/ 2106948 h 2106948"/>
              <a:gd name="connsiteX0" fmla="*/ 1263068 w 1263068"/>
              <a:gd name="connsiteY0" fmla="*/ 2106948 h 2106948"/>
              <a:gd name="connsiteX1" fmla="*/ 389123 w 1263068"/>
              <a:gd name="connsiteY1" fmla="*/ 2065176 h 2106948"/>
              <a:gd name="connsiteX2" fmla="*/ 0 w 1263068"/>
              <a:gd name="connsiteY2" fmla="*/ 0 h 2106948"/>
              <a:gd name="connsiteX3" fmla="*/ 1022851 w 1263068"/>
              <a:gd name="connsiteY3" fmla="*/ 1334316 h 2106948"/>
              <a:gd name="connsiteX4" fmla="*/ 1263068 w 1263068"/>
              <a:gd name="connsiteY4" fmla="*/ 2106948 h 2106948"/>
              <a:gd name="connsiteX0" fmla="*/ 1675050 w 1675050"/>
              <a:gd name="connsiteY0" fmla="*/ 1890909 h 1890909"/>
              <a:gd name="connsiteX1" fmla="*/ 801105 w 1675050"/>
              <a:gd name="connsiteY1" fmla="*/ 1849137 h 1890909"/>
              <a:gd name="connsiteX2" fmla="*/ 0 w 1675050"/>
              <a:gd name="connsiteY2" fmla="*/ 0 h 1890909"/>
              <a:gd name="connsiteX3" fmla="*/ 1434833 w 1675050"/>
              <a:gd name="connsiteY3" fmla="*/ 1118277 h 1890909"/>
              <a:gd name="connsiteX4" fmla="*/ 1675050 w 1675050"/>
              <a:gd name="connsiteY4" fmla="*/ 1890909 h 1890909"/>
              <a:gd name="connsiteX0" fmla="*/ 1675050 w 1675050"/>
              <a:gd name="connsiteY0" fmla="*/ 1890909 h 1890909"/>
              <a:gd name="connsiteX1" fmla="*/ 801105 w 1675050"/>
              <a:gd name="connsiteY1" fmla="*/ 1849137 h 1890909"/>
              <a:gd name="connsiteX2" fmla="*/ 0 w 1675050"/>
              <a:gd name="connsiteY2" fmla="*/ 0 h 1890909"/>
              <a:gd name="connsiteX3" fmla="*/ 1439596 w 1675050"/>
              <a:gd name="connsiteY3" fmla="*/ 1106371 h 1890909"/>
              <a:gd name="connsiteX4" fmla="*/ 1675050 w 1675050"/>
              <a:gd name="connsiteY4" fmla="*/ 1890909 h 1890909"/>
              <a:gd name="connsiteX0" fmla="*/ 1677431 w 1677431"/>
              <a:gd name="connsiteY0" fmla="*/ 1888528 h 1888528"/>
              <a:gd name="connsiteX1" fmla="*/ 801105 w 1677431"/>
              <a:gd name="connsiteY1" fmla="*/ 1849137 h 1888528"/>
              <a:gd name="connsiteX2" fmla="*/ 0 w 1677431"/>
              <a:gd name="connsiteY2" fmla="*/ 0 h 1888528"/>
              <a:gd name="connsiteX3" fmla="*/ 1439596 w 1677431"/>
              <a:gd name="connsiteY3" fmla="*/ 1106371 h 1888528"/>
              <a:gd name="connsiteX4" fmla="*/ 1677431 w 1677431"/>
              <a:gd name="connsiteY4" fmla="*/ 1888528 h 1888528"/>
              <a:gd name="connsiteX0" fmla="*/ 1689337 w 1689337"/>
              <a:gd name="connsiteY0" fmla="*/ 1912341 h 1912341"/>
              <a:gd name="connsiteX1" fmla="*/ 813011 w 1689337"/>
              <a:gd name="connsiteY1" fmla="*/ 1872950 h 1912341"/>
              <a:gd name="connsiteX2" fmla="*/ 0 w 1689337"/>
              <a:gd name="connsiteY2" fmla="*/ 0 h 1912341"/>
              <a:gd name="connsiteX3" fmla="*/ 1451502 w 1689337"/>
              <a:gd name="connsiteY3" fmla="*/ 1130184 h 1912341"/>
              <a:gd name="connsiteX4" fmla="*/ 1689337 w 1689337"/>
              <a:gd name="connsiteY4" fmla="*/ 1912341 h 1912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9337" h="1912341">
                <a:moveTo>
                  <a:pt x="1689337" y="1912341"/>
                </a:moveTo>
                <a:lnTo>
                  <a:pt x="813011" y="1872950"/>
                </a:lnTo>
                <a:lnTo>
                  <a:pt x="0" y="0"/>
                </a:lnTo>
                <a:lnTo>
                  <a:pt x="1451502" y="1130184"/>
                </a:lnTo>
                <a:lnTo>
                  <a:pt x="1689337" y="1912341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triangles 13.7"/>
          <p:cNvSpPr/>
          <p:nvPr/>
        </p:nvSpPr>
        <p:spPr>
          <a:xfrm>
            <a:off x="2814083" y="1022703"/>
            <a:ext cx="2465474" cy="69362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1570124 w 1570124"/>
              <a:gd name="connsiteY0" fmla="*/ 527050 h 527050"/>
              <a:gd name="connsiteX1" fmla="*/ 0 w 1570124"/>
              <a:gd name="connsiteY1" fmla="*/ 138113 h 527050"/>
              <a:gd name="connsiteX2" fmla="*/ 784933 w 1570124"/>
              <a:gd name="connsiteY2" fmla="*/ 0 h 527050"/>
              <a:gd name="connsiteX3" fmla="*/ 1570124 w 1570124"/>
              <a:gd name="connsiteY3" fmla="*/ 527050 h 527050"/>
              <a:gd name="connsiteX0" fmla="*/ 1570124 w 1570124"/>
              <a:gd name="connsiteY0" fmla="*/ 527050 h 527050"/>
              <a:gd name="connsiteX1" fmla="*/ 0 w 1570124"/>
              <a:gd name="connsiteY1" fmla="*/ 152400 h 527050"/>
              <a:gd name="connsiteX2" fmla="*/ 784933 w 1570124"/>
              <a:gd name="connsiteY2" fmla="*/ 0 h 527050"/>
              <a:gd name="connsiteX3" fmla="*/ 1570124 w 1570124"/>
              <a:gd name="connsiteY3" fmla="*/ 527050 h 527050"/>
              <a:gd name="connsiteX0" fmla="*/ 1570124 w 1570124"/>
              <a:gd name="connsiteY0" fmla="*/ 519906 h 519906"/>
              <a:gd name="connsiteX1" fmla="*/ 0 w 1570124"/>
              <a:gd name="connsiteY1" fmla="*/ 145256 h 519906"/>
              <a:gd name="connsiteX2" fmla="*/ 784933 w 1570124"/>
              <a:gd name="connsiteY2" fmla="*/ 0 h 519906"/>
              <a:gd name="connsiteX3" fmla="*/ 1570124 w 1570124"/>
              <a:gd name="connsiteY3" fmla="*/ 519906 h 519906"/>
              <a:gd name="connsiteX0" fmla="*/ 1570124 w 1570124"/>
              <a:gd name="connsiteY0" fmla="*/ 519906 h 519906"/>
              <a:gd name="connsiteX1" fmla="*/ 699739 w 1570124"/>
              <a:gd name="connsiteY1" fmla="*/ 313423 h 519906"/>
              <a:gd name="connsiteX2" fmla="*/ 0 w 1570124"/>
              <a:gd name="connsiteY2" fmla="*/ 145256 h 519906"/>
              <a:gd name="connsiteX3" fmla="*/ 784933 w 1570124"/>
              <a:gd name="connsiteY3" fmla="*/ 0 h 519906"/>
              <a:gd name="connsiteX4" fmla="*/ 1570124 w 1570124"/>
              <a:gd name="connsiteY4" fmla="*/ 519906 h 519906"/>
              <a:gd name="connsiteX0" fmla="*/ 1570124 w 1570124"/>
              <a:gd name="connsiteY0" fmla="*/ 519906 h 519906"/>
              <a:gd name="connsiteX1" fmla="*/ 821183 w 1570124"/>
              <a:gd name="connsiteY1" fmla="*/ 372954 h 519906"/>
              <a:gd name="connsiteX2" fmla="*/ 0 w 1570124"/>
              <a:gd name="connsiteY2" fmla="*/ 145256 h 519906"/>
              <a:gd name="connsiteX3" fmla="*/ 784933 w 1570124"/>
              <a:gd name="connsiteY3" fmla="*/ 0 h 519906"/>
              <a:gd name="connsiteX4" fmla="*/ 1570124 w 1570124"/>
              <a:gd name="connsiteY4" fmla="*/ 519906 h 519906"/>
              <a:gd name="connsiteX0" fmla="*/ 2024149 w 2024149"/>
              <a:gd name="connsiteY0" fmla="*/ 418306 h 418306"/>
              <a:gd name="connsiteX1" fmla="*/ 821183 w 2024149"/>
              <a:gd name="connsiteY1" fmla="*/ 372954 h 418306"/>
              <a:gd name="connsiteX2" fmla="*/ 0 w 2024149"/>
              <a:gd name="connsiteY2" fmla="*/ 145256 h 418306"/>
              <a:gd name="connsiteX3" fmla="*/ 784933 w 2024149"/>
              <a:gd name="connsiteY3" fmla="*/ 0 h 418306"/>
              <a:gd name="connsiteX4" fmla="*/ 2024149 w 2024149"/>
              <a:gd name="connsiteY4" fmla="*/ 418306 h 418306"/>
              <a:gd name="connsiteX0" fmla="*/ 2024149 w 2024149"/>
              <a:gd name="connsiteY0" fmla="*/ 418306 h 795229"/>
              <a:gd name="connsiteX1" fmla="*/ 230633 w 2024149"/>
              <a:gd name="connsiteY1" fmla="*/ 795229 h 795229"/>
              <a:gd name="connsiteX2" fmla="*/ 0 w 2024149"/>
              <a:gd name="connsiteY2" fmla="*/ 145256 h 795229"/>
              <a:gd name="connsiteX3" fmla="*/ 784933 w 2024149"/>
              <a:gd name="connsiteY3" fmla="*/ 0 h 795229"/>
              <a:gd name="connsiteX4" fmla="*/ 2024149 w 2024149"/>
              <a:gd name="connsiteY4" fmla="*/ 418306 h 795229"/>
              <a:gd name="connsiteX0" fmla="*/ 2024149 w 2024149"/>
              <a:gd name="connsiteY0" fmla="*/ 316706 h 693629"/>
              <a:gd name="connsiteX1" fmla="*/ 230633 w 2024149"/>
              <a:gd name="connsiteY1" fmla="*/ 693629 h 693629"/>
              <a:gd name="connsiteX2" fmla="*/ 0 w 2024149"/>
              <a:gd name="connsiteY2" fmla="*/ 43656 h 693629"/>
              <a:gd name="connsiteX3" fmla="*/ 880183 w 2024149"/>
              <a:gd name="connsiteY3" fmla="*/ 0 h 693629"/>
              <a:gd name="connsiteX4" fmla="*/ 2024149 w 2024149"/>
              <a:gd name="connsiteY4" fmla="*/ 316706 h 693629"/>
              <a:gd name="connsiteX0" fmla="*/ 2001924 w 2001924"/>
              <a:gd name="connsiteY0" fmla="*/ 316706 h 693629"/>
              <a:gd name="connsiteX1" fmla="*/ 230633 w 2001924"/>
              <a:gd name="connsiteY1" fmla="*/ 693629 h 693629"/>
              <a:gd name="connsiteX2" fmla="*/ 0 w 2001924"/>
              <a:gd name="connsiteY2" fmla="*/ 43656 h 693629"/>
              <a:gd name="connsiteX3" fmla="*/ 880183 w 2001924"/>
              <a:gd name="connsiteY3" fmla="*/ 0 h 693629"/>
              <a:gd name="connsiteX4" fmla="*/ 2001924 w 2001924"/>
              <a:gd name="connsiteY4" fmla="*/ 316706 h 693629"/>
              <a:gd name="connsiteX0" fmla="*/ 2465474 w 2465474"/>
              <a:gd name="connsiteY0" fmla="*/ 316706 h 693629"/>
              <a:gd name="connsiteX1" fmla="*/ 694183 w 2465474"/>
              <a:gd name="connsiteY1" fmla="*/ 693629 h 693629"/>
              <a:gd name="connsiteX2" fmla="*/ 0 w 2465474"/>
              <a:gd name="connsiteY2" fmla="*/ 259556 h 693629"/>
              <a:gd name="connsiteX3" fmla="*/ 1343733 w 2465474"/>
              <a:gd name="connsiteY3" fmla="*/ 0 h 693629"/>
              <a:gd name="connsiteX4" fmla="*/ 2465474 w 2465474"/>
              <a:gd name="connsiteY4" fmla="*/ 316706 h 693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5474" h="693629">
                <a:moveTo>
                  <a:pt x="2465474" y="316706"/>
                </a:moveTo>
                <a:lnTo>
                  <a:pt x="694183" y="693629"/>
                </a:lnTo>
                <a:lnTo>
                  <a:pt x="0" y="259556"/>
                </a:lnTo>
                <a:lnTo>
                  <a:pt x="1343733" y="0"/>
                </a:lnTo>
                <a:lnTo>
                  <a:pt x="2465474" y="316706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triangles 13.1"/>
          <p:cNvSpPr/>
          <p:nvPr/>
        </p:nvSpPr>
        <p:spPr>
          <a:xfrm>
            <a:off x="6762149" y="1717198"/>
            <a:ext cx="236624" cy="2392254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1570124 w 1570124"/>
              <a:gd name="connsiteY0" fmla="*/ 527050 h 527050"/>
              <a:gd name="connsiteX1" fmla="*/ 0 w 1570124"/>
              <a:gd name="connsiteY1" fmla="*/ 138113 h 527050"/>
              <a:gd name="connsiteX2" fmla="*/ 784933 w 1570124"/>
              <a:gd name="connsiteY2" fmla="*/ 0 h 527050"/>
              <a:gd name="connsiteX3" fmla="*/ 1570124 w 1570124"/>
              <a:gd name="connsiteY3" fmla="*/ 527050 h 527050"/>
              <a:gd name="connsiteX0" fmla="*/ 1570124 w 1570124"/>
              <a:gd name="connsiteY0" fmla="*/ 527050 h 527050"/>
              <a:gd name="connsiteX1" fmla="*/ 0 w 1570124"/>
              <a:gd name="connsiteY1" fmla="*/ 152400 h 527050"/>
              <a:gd name="connsiteX2" fmla="*/ 784933 w 1570124"/>
              <a:gd name="connsiteY2" fmla="*/ 0 h 527050"/>
              <a:gd name="connsiteX3" fmla="*/ 1570124 w 1570124"/>
              <a:gd name="connsiteY3" fmla="*/ 527050 h 527050"/>
              <a:gd name="connsiteX0" fmla="*/ 1570124 w 1570124"/>
              <a:gd name="connsiteY0" fmla="*/ 519906 h 519906"/>
              <a:gd name="connsiteX1" fmla="*/ 0 w 1570124"/>
              <a:gd name="connsiteY1" fmla="*/ 145256 h 519906"/>
              <a:gd name="connsiteX2" fmla="*/ 784933 w 1570124"/>
              <a:gd name="connsiteY2" fmla="*/ 0 h 519906"/>
              <a:gd name="connsiteX3" fmla="*/ 1570124 w 1570124"/>
              <a:gd name="connsiteY3" fmla="*/ 519906 h 519906"/>
              <a:gd name="connsiteX0" fmla="*/ 1570124 w 1570124"/>
              <a:gd name="connsiteY0" fmla="*/ 519906 h 519906"/>
              <a:gd name="connsiteX1" fmla="*/ 699739 w 1570124"/>
              <a:gd name="connsiteY1" fmla="*/ 313423 h 519906"/>
              <a:gd name="connsiteX2" fmla="*/ 0 w 1570124"/>
              <a:gd name="connsiteY2" fmla="*/ 145256 h 519906"/>
              <a:gd name="connsiteX3" fmla="*/ 784933 w 1570124"/>
              <a:gd name="connsiteY3" fmla="*/ 0 h 519906"/>
              <a:gd name="connsiteX4" fmla="*/ 1570124 w 1570124"/>
              <a:gd name="connsiteY4" fmla="*/ 519906 h 519906"/>
              <a:gd name="connsiteX0" fmla="*/ 1570124 w 1570124"/>
              <a:gd name="connsiteY0" fmla="*/ 519906 h 519906"/>
              <a:gd name="connsiteX1" fmla="*/ 821183 w 1570124"/>
              <a:gd name="connsiteY1" fmla="*/ 372954 h 519906"/>
              <a:gd name="connsiteX2" fmla="*/ 0 w 1570124"/>
              <a:gd name="connsiteY2" fmla="*/ 145256 h 519906"/>
              <a:gd name="connsiteX3" fmla="*/ 784933 w 1570124"/>
              <a:gd name="connsiteY3" fmla="*/ 0 h 519906"/>
              <a:gd name="connsiteX4" fmla="*/ 1570124 w 1570124"/>
              <a:gd name="connsiteY4" fmla="*/ 519906 h 519906"/>
              <a:gd name="connsiteX0" fmla="*/ 1570124 w 1570124"/>
              <a:gd name="connsiteY0" fmla="*/ 996156 h 996156"/>
              <a:gd name="connsiteX1" fmla="*/ 821183 w 1570124"/>
              <a:gd name="connsiteY1" fmla="*/ 849204 h 996156"/>
              <a:gd name="connsiteX2" fmla="*/ 0 w 1570124"/>
              <a:gd name="connsiteY2" fmla="*/ 621506 h 996156"/>
              <a:gd name="connsiteX3" fmla="*/ 759533 w 1570124"/>
              <a:gd name="connsiteY3" fmla="*/ 0 h 996156"/>
              <a:gd name="connsiteX4" fmla="*/ 1570124 w 1570124"/>
              <a:gd name="connsiteY4" fmla="*/ 996156 h 996156"/>
              <a:gd name="connsiteX0" fmla="*/ 928774 w 928774"/>
              <a:gd name="connsiteY0" fmla="*/ 996156 h 996156"/>
              <a:gd name="connsiteX1" fmla="*/ 179833 w 928774"/>
              <a:gd name="connsiteY1" fmla="*/ 849204 h 996156"/>
              <a:gd name="connsiteX2" fmla="*/ 0 w 928774"/>
              <a:gd name="connsiteY2" fmla="*/ 748506 h 996156"/>
              <a:gd name="connsiteX3" fmla="*/ 118183 w 928774"/>
              <a:gd name="connsiteY3" fmla="*/ 0 h 996156"/>
              <a:gd name="connsiteX4" fmla="*/ 928774 w 928774"/>
              <a:gd name="connsiteY4" fmla="*/ 996156 h 996156"/>
              <a:gd name="connsiteX0" fmla="*/ 928774 w 928774"/>
              <a:gd name="connsiteY0" fmla="*/ 996156 h 1531829"/>
              <a:gd name="connsiteX1" fmla="*/ 122683 w 928774"/>
              <a:gd name="connsiteY1" fmla="*/ 1531829 h 1531829"/>
              <a:gd name="connsiteX2" fmla="*/ 0 w 928774"/>
              <a:gd name="connsiteY2" fmla="*/ 748506 h 1531829"/>
              <a:gd name="connsiteX3" fmla="*/ 118183 w 928774"/>
              <a:gd name="connsiteY3" fmla="*/ 0 h 1531829"/>
              <a:gd name="connsiteX4" fmla="*/ 928774 w 928774"/>
              <a:gd name="connsiteY4" fmla="*/ 996156 h 1531829"/>
              <a:gd name="connsiteX0" fmla="*/ 236624 w 236624"/>
              <a:gd name="connsiteY0" fmla="*/ 1526381 h 1531829"/>
              <a:gd name="connsiteX1" fmla="*/ 122683 w 236624"/>
              <a:gd name="connsiteY1" fmla="*/ 1531829 h 1531829"/>
              <a:gd name="connsiteX2" fmla="*/ 0 w 236624"/>
              <a:gd name="connsiteY2" fmla="*/ 748506 h 1531829"/>
              <a:gd name="connsiteX3" fmla="*/ 118183 w 236624"/>
              <a:gd name="connsiteY3" fmla="*/ 0 h 1531829"/>
              <a:gd name="connsiteX4" fmla="*/ 236624 w 236624"/>
              <a:gd name="connsiteY4" fmla="*/ 1526381 h 1531829"/>
              <a:gd name="connsiteX0" fmla="*/ 236624 w 236624"/>
              <a:gd name="connsiteY0" fmla="*/ 1526381 h 2392254"/>
              <a:gd name="connsiteX1" fmla="*/ 135383 w 236624"/>
              <a:gd name="connsiteY1" fmla="*/ 2392254 h 2392254"/>
              <a:gd name="connsiteX2" fmla="*/ 0 w 236624"/>
              <a:gd name="connsiteY2" fmla="*/ 748506 h 2392254"/>
              <a:gd name="connsiteX3" fmla="*/ 118183 w 236624"/>
              <a:gd name="connsiteY3" fmla="*/ 0 h 2392254"/>
              <a:gd name="connsiteX4" fmla="*/ 236624 w 236624"/>
              <a:gd name="connsiteY4" fmla="*/ 1526381 h 2392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6624" h="2392254">
                <a:moveTo>
                  <a:pt x="236624" y="1526381"/>
                </a:moveTo>
                <a:lnTo>
                  <a:pt x="135383" y="2392254"/>
                </a:lnTo>
                <a:lnTo>
                  <a:pt x="0" y="748506"/>
                </a:lnTo>
                <a:lnTo>
                  <a:pt x="118183" y="0"/>
                </a:lnTo>
                <a:lnTo>
                  <a:pt x="236624" y="1526381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triangle 13.0"/>
          <p:cNvSpPr/>
          <p:nvPr/>
        </p:nvSpPr>
        <p:spPr>
          <a:xfrm>
            <a:off x="3205356" y="1341494"/>
            <a:ext cx="2089236" cy="1069975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864691 w 1864691"/>
              <a:gd name="connsiteY0" fmla="*/ 4762 h 149225"/>
              <a:gd name="connsiteX1" fmla="*/ 1076411 w 1864691"/>
              <a:gd name="connsiteY1" fmla="*/ 149225 h 149225"/>
              <a:gd name="connsiteX2" fmla="*/ 0 w 1864691"/>
              <a:gd name="connsiteY2" fmla="*/ 0 h 149225"/>
              <a:gd name="connsiteX3" fmla="*/ 1864691 w 1864691"/>
              <a:gd name="connsiteY3" fmla="*/ 4762 h 149225"/>
              <a:gd name="connsiteX0" fmla="*/ 1864691 w 1864691"/>
              <a:gd name="connsiteY0" fmla="*/ 4762 h 225425"/>
              <a:gd name="connsiteX1" fmla="*/ 1387561 w 1864691"/>
              <a:gd name="connsiteY1" fmla="*/ 225425 h 225425"/>
              <a:gd name="connsiteX2" fmla="*/ 0 w 1864691"/>
              <a:gd name="connsiteY2" fmla="*/ 0 h 225425"/>
              <a:gd name="connsiteX3" fmla="*/ 1864691 w 1864691"/>
              <a:gd name="connsiteY3" fmla="*/ 4762 h 225425"/>
              <a:gd name="connsiteX0" fmla="*/ 2201241 w 2201241"/>
              <a:gd name="connsiteY0" fmla="*/ 0 h 417513"/>
              <a:gd name="connsiteX1" fmla="*/ 1387561 w 2201241"/>
              <a:gd name="connsiteY1" fmla="*/ 417513 h 417513"/>
              <a:gd name="connsiteX2" fmla="*/ 0 w 2201241"/>
              <a:gd name="connsiteY2" fmla="*/ 192088 h 417513"/>
              <a:gd name="connsiteX3" fmla="*/ 2201241 w 2201241"/>
              <a:gd name="connsiteY3" fmla="*/ 0 h 417513"/>
              <a:gd name="connsiteX0" fmla="*/ 2201241 w 2201241"/>
              <a:gd name="connsiteY0" fmla="*/ 0 h 417513"/>
              <a:gd name="connsiteX1" fmla="*/ 1371686 w 2201241"/>
              <a:gd name="connsiteY1" fmla="*/ 417513 h 417513"/>
              <a:gd name="connsiteX2" fmla="*/ 0 w 2201241"/>
              <a:gd name="connsiteY2" fmla="*/ 192088 h 417513"/>
              <a:gd name="connsiteX3" fmla="*/ 2201241 w 2201241"/>
              <a:gd name="connsiteY3" fmla="*/ 0 h 417513"/>
              <a:gd name="connsiteX0" fmla="*/ 2026616 w 2026616"/>
              <a:gd name="connsiteY0" fmla="*/ 0 h 766763"/>
              <a:gd name="connsiteX1" fmla="*/ 1197061 w 2026616"/>
              <a:gd name="connsiteY1" fmla="*/ 417513 h 766763"/>
              <a:gd name="connsiteX2" fmla="*/ 0 w 2026616"/>
              <a:gd name="connsiteY2" fmla="*/ 766763 h 766763"/>
              <a:gd name="connsiteX3" fmla="*/ 2026616 w 2026616"/>
              <a:gd name="connsiteY3" fmla="*/ 0 h 766763"/>
              <a:gd name="connsiteX0" fmla="*/ 289891 w 1197061"/>
              <a:gd name="connsiteY0" fmla="*/ 0 h 674688"/>
              <a:gd name="connsiteX1" fmla="*/ 1197061 w 1197061"/>
              <a:gd name="connsiteY1" fmla="*/ 325438 h 674688"/>
              <a:gd name="connsiteX2" fmla="*/ 0 w 1197061"/>
              <a:gd name="connsiteY2" fmla="*/ 674688 h 674688"/>
              <a:gd name="connsiteX3" fmla="*/ 289891 w 1197061"/>
              <a:gd name="connsiteY3" fmla="*/ 0 h 674688"/>
              <a:gd name="connsiteX0" fmla="*/ 289891 w 2089236"/>
              <a:gd name="connsiteY0" fmla="*/ 395287 h 1069975"/>
              <a:gd name="connsiteX1" fmla="*/ 2089236 w 2089236"/>
              <a:gd name="connsiteY1" fmla="*/ 0 h 1069975"/>
              <a:gd name="connsiteX2" fmla="*/ 0 w 2089236"/>
              <a:gd name="connsiteY2" fmla="*/ 1069975 h 1069975"/>
              <a:gd name="connsiteX3" fmla="*/ 289891 w 2089236"/>
              <a:gd name="connsiteY3" fmla="*/ 395287 h 1069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9236" h="1069975">
                <a:moveTo>
                  <a:pt x="289891" y="395287"/>
                </a:moveTo>
                <a:lnTo>
                  <a:pt x="2089236" y="0"/>
                </a:lnTo>
                <a:lnTo>
                  <a:pt x="0" y="1069975"/>
                </a:lnTo>
                <a:lnTo>
                  <a:pt x="289891" y="395287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triangles 12.3"/>
          <p:cNvSpPr/>
          <p:nvPr/>
        </p:nvSpPr>
        <p:spPr>
          <a:xfrm>
            <a:off x="2436714" y="2417291"/>
            <a:ext cx="1389126" cy="1893093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956383"/>
              <a:gd name="connsiteY0" fmla="*/ 572294 h 572294"/>
              <a:gd name="connsiteX1" fmla="*/ 0 w 956383"/>
              <a:gd name="connsiteY1" fmla="*/ 338138 h 572294"/>
              <a:gd name="connsiteX2" fmla="*/ 956383 w 956383"/>
              <a:gd name="connsiteY2" fmla="*/ 0 h 572294"/>
              <a:gd name="connsiteX3" fmla="*/ 843843 w 956383"/>
              <a:gd name="connsiteY3" fmla="*/ 572294 h 572294"/>
              <a:gd name="connsiteX0" fmla="*/ 853368 w 956383"/>
              <a:gd name="connsiteY0" fmla="*/ 864394 h 864394"/>
              <a:gd name="connsiteX1" fmla="*/ 0 w 956383"/>
              <a:gd name="connsiteY1" fmla="*/ 338138 h 864394"/>
              <a:gd name="connsiteX2" fmla="*/ 956383 w 956383"/>
              <a:gd name="connsiteY2" fmla="*/ 0 h 864394"/>
              <a:gd name="connsiteX3" fmla="*/ 853368 w 95638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988133 w 988133"/>
              <a:gd name="connsiteY2" fmla="*/ 0 h 864394"/>
              <a:gd name="connsiteX3" fmla="*/ 885118 w 98813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454842 w 988133"/>
              <a:gd name="connsiteY2" fmla="*/ 465857 h 864394"/>
              <a:gd name="connsiteX3" fmla="*/ 988133 w 988133"/>
              <a:gd name="connsiteY3" fmla="*/ 0 h 864394"/>
              <a:gd name="connsiteX4" fmla="*/ 885118 w 988133"/>
              <a:gd name="connsiteY4" fmla="*/ 864394 h 864394"/>
              <a:gd name="connsiteX0" fmla="*/ 885118 w 988133"/>
              <a:gd name="connsiteY0" fmla="*/ 906537 h 906537"/>
              <a:gd name="connsiteX1" fmla="*/ 0 w 988133"/>
              <a:gd name="connsiteY1" fmla="*/ 891456 h 906537"/>
              <a:gd name="connsiteX2" fmla="*/ 118292 w 988133"/>
              <a:gd name="connsiteY2" fmla="*/ 0 h 906537"/>
              <a:gd name="connsiteX3" fmla="*/ 988133 w 988133"/>
              <a:gd name="connsiteY3" fmla="*/ 42143 h 906537"/>
              <a:gd name="connsiteX4" fmla="*/ 885118 w 988133"/>
              <a:gd name="connsiteY4" fmla="*/ 906537 h 906537"/>
              <a:gd name="connsiteX0" fmla="*/ 885118 w 981783"/>
              <a:gd name="connsiteY0" fmla="*/ 906537 h 906537"/>
              <a:gd name="connsiteX1" fmla="*/ 0 w 981783"/>
              <a:gd name="connsiteY1" fmla="*/ 891456 h 906537"/>
              <a:gd name="connsiteX2" fmla="*/ 118292 w 981783"/>
              <a:gd name="connsiteY2" fmla="*/ 0 h 906537"/>
              <a:gd name="connsiteX3" fmla="*/ 981783 w 981783"/>
              <a:gd name="connsiteY3" fmla="*/ 38968 h 906537"/>
              <a:gd name="connsiteX4" fmla="*/ 885118 w 981783"/>
              <a:gd name="connsiteY4" fmla="*/ 906537 h 906537"/>
              <a:gd name="connsiteX0" fmla="*/ 1111337 w 1208002"/>
              <a:gd name="connsiteY0" fmla="*/ 906537 h 906537"/>
              <a:gd name="connsiteX1" fmla="*/ 0 w 1208002"/>
              <a:gd name="connsiteY1" fmla="*/ 541412 h 906537"/>
              <a:gd name="connsiteX2" fmla="*/ 344511 w 1208002"/>
              <a:gd name="connsiteY2" fmla="*/ 0 h 906537"/>
              <a:gd name="connsiteX3" fmla="*/ 1208002 w 1208002"/>
              <a:gd name="connsiteY3" fmla="*/ 38968 h 906537"/>
              <a:gd name="connsiteX4" fmla="*/ 1111337 w 1208002"/>
              <a:gd name="connsiteY4" fmla="*/ 906537 h 906537"/>
              <a:gd name="connsiteX0" fmla="*/ 1111337 w 1208002"/>
              <a:gd name="connsiteY0" fmla="*/ 1116087 h 1116087"/>
              <a:gd name="connsiteX1" fmla="*/ 0 w 1208002"/>
              <a:gd name="connsiteY1" fmla="*/ 750962 h 1116087"/>
              <a:gd name="connsiteX2" fmla="*/ 613592 w 1208002"/>
              <a:gd name="connsiteY2" fmla="*/ 0 h 1116087"/>
              <a:gd name="connsiteX3" fmla="*/ 1208002 w 1208002"/>
              <a:gd name="connsiteY3" fmla="*/ 248518 h 1116087"/>
              <a:gd name="connsiteX4" fmla="*/ 1111337 w 1208002"/>
              <a:gd name="connsiteY4" fmla="*/ 1116087 h 1116087"/>
              <a:gd name="connsiteX0" fmla="*/ 1111337 w 1111337"/>
              <a:gd name="connsiteY0" fmla="*/ 1116087 h 1116087"/>
              <a:gd name="connsiteX1" fmla="*/ 0 w 1111337"/>
              <a:gd name="connsiteY1" fmla="*/ 750962 h 1116087"/>
              <a:gd name="connsiteX2" fmla="*/ 613592 w 1111337"/>
              <a:gd name="connsiteY2" fmla="*/ 0 h 1116087"/>
              <a:gd name="connsiteX3" fmla="*/ 862720 w 1111337"/>
              <a:gd name="connsiteY3" fmla="*/ 786681 h 1116087"/>
              <a:gd name="connsiteX4" fmla="*/ 1111337 w 1111337"/>
              <a:gd name="connsiteY4" fmla="*/ 1116087 h 1116087"/>
              <a:gd name="connsiteX0" fmla="*/ 761293 w 862720"/>
              <a:gd name="connsiteY0" fmla="*/ 1644724 h 1644724"/>
              <a:gd name="connsiteX1" fmla="*/ 0 w 862720"/>
              <a:gd name="connsiteY1" fmla="*/ 750962 h 1644724"/>
              <a:gd name="connsiteX2" fmla="*/ 613592 w 862720"/>
              <a:gd name="connsiteY2" fmla="*/ 0 h 1644724"/>
              <a:gd name="connsiteX3" fmla="*/ 862720 w 862720"/>
              <a:gd name="connsiteY3" fmla="*/ 786681 h 1644724"/>
              <a:gd name="connsiteX4" fmla="*/ 761293 w 862720"/>
              <a:gd name="connsiteY4" fmla="*/ 1644724 h 1644724"/>
              <a:gd name="connsiteX0" fmla="*/ 768437 w 869864"/>
              <a:gd name="connsiteY0" fmla="*/ 1644724 h 1644724"/>
              <a:gd name="connsiteX1" fmla="*/ 0 w 869864"/>
              <a:gd name="connsiteY1" fmla="*/ 743818 h 1644724"/>
              <a:gd name="connsiteX2" fmla="*/ 620736 w 869864"/>
              <a:gd name="connsiteY2" fmla="*/ 0 h 1644724"/>
              <a:gd name="connsiteX3" fmla="*/ 869864 w 869864"/>
              <a:gd name="connsiteY3" fmla="*/ 786681 h 1644724"/>
              <a:gd name="connsiteX4" fmla="*/ 768437 w 869864"/>
              <a:gd name="connsiteY4" fmla="*/ 1644724 h 1644724"/>
              <a:gd name="connsiteX0" fmla="*/ 1178012 w 1178012"/>
              <a:gd name="connsiteY0" fmla="*/ 1587574 h 1587574"/>
              <a:gd name="connsiteX1" fmla="*/ 0 w 1178012"/>
              <a:gd name="connsiteY1" fmla="*/ 743818 h 1587574"/>
              <a:gd name="connsiteX2" fmla="*/ 620736 w 1178012"/>
              <a:gd name="connsiteY2" fmla="*/ 0 h 1587574"/>
              <a:gd name="connsiteX3" fmla="*/ 869864 w 1178012"/>
              <a:gd name="connsiteY3" fmla="*/ 786681 h 1587574"/>
              <a:gd name="connsiteX4" fmla="*/ 1178012 w 1178012"/>
              <a:gd name="connsiteY4" fmla="*/ 1587574 h 1587574"/>
              <a:gd name="connsiteX0" fmla="*/ 1266912 w 1266912"/>
              <a:gd name="connsiteY0" fmla="*/ 1587574 h 1587574"/>
              <a:gd name="connsiteX1" fmla="*/ 0 w 1266912"/>
              <a:gd name="connsiteY1" fmla="*/ 1058143 h 1587574"/>
              <a:gd name="connsiteX2" fmla="*/ 709636 w 1266912"/>
              <a:gd name="connsiteY2" fmla="*/ 0 h 1587574"/>
              <a:gd name="connsiteX3" fmla="*/ 958764 w 1266912"/>
              <a:gd name="connsiteY3" fmla="*/ 786681 h 1587574"/>
              <a:gd name="connsiteX4" fmla="*/ 1266912 w 1266912"/>
              <a:gd name="connsiteY4" fmla="*/ 1587574 h 1587574"/>
              <a:gd name="connsiteX0" fmla="*/ 1263737 w 1263737"/>
              <a:gd name="connsiteY0" fmla="*/ 1578049 h 1578049"/>
              <a:gd name="connsiteX1" fmla="*/ 0 w 1263737"/>
              <a:gd name="connsiteY1" fmla="*/ 1058143 h 1578049"/>
              <a:gd name="connsiteX2" fmla="*/ 709636 w 1263737"/>
              <a:gd name="connsiteY2" fmla="*/ 0 h 1578049"/>
              <a:gd name="connsiteX3" fmla="*/ 958764 w 1263737"/>
              <a:gd name="connsiteY3" fmla="*/ 786681 h 1578049"/>
              <a:gd name="connsiteX4" fmla="*/ 1263737 w 1263737"/>
              <a:gd name="connsiteY4" fmla="*/ 1578049 h 1578049"/>
              <a:gd name="connsiteX0" fmla="*/ 1389126 w 1389126"/>
              <a:gd name="connsiteY0" fmla="*/ 1784424 h 1784424"/>
              <a:gd name="connsiteX1" fmla="*/ 125389 w 1389126"/>
              <a:gd name="connsiteY1" fmla="*/ 1264518 h 1784424"/>
              <a:gd name="connsiteX2" fmla="*/ 0 w 1389126"/>
              <a:gd name="connsiteY2" fmla="*/ 0 h 1784424"/>
              <a:gd name="connsiteX3" fmla="*/ 1084153 w 1389126"/>
              <a:gd name="connsiteY3" fmla="*/ 993056 h 1784424"/>
              <a:gd name="connsiteX4" fmla="*/ 1389126 w 1389126"/>
              <a:gd name="connsiteY4" fmla="*/ 1784424 h 1784424"/>
              <a:gd name="connsiteX0" fmla="*/ 1389126 w 1389126"/>
              <a:gd name="connsiteY0" fmla="*/ 1893093 h 1893093"/>
              <a:gd name="connsiteX1" fmla="*/ 125389 w 1389126"/>
              <a:gd name="connsiteY1" fmla="*/ 1373187 h 1893093"/>
              <a:gd name="connsiteX2" fmla="*/ 0 w 1389126"/>
              <a:gd name="connsiteY2" fmla="*/ 108669 h 1893093"/>
              <a:gd name="connsiteX3" fmla="*/ 760303 w 1389126"/>
              <a:gd name="connsiteY3" fmla="*/ 0 h 1893093"/>
              <a:gd name="connsiteX4" fmla="*/ 1389126 w 1389126"/>
              <a:gd name="connsiteY4" fmla="*/ 1893093 h 1893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9126" h="1893093">
                <a:moveTo>
                  <a:pt x="1389126" y="1893093"/>
                </a:moveTo>
                <a:lnTo>
                  <a:pt x="125389" y="1373187"/>
                </a:lnTo>
                <a:lnTo>
                  <a:pt x="0" y="108669"/>
                </a:lnTo>
                <a:lnTo>
                  <a:pt x="760303" y="0"/>
                </a:lnTo>
                <a:lnTo>
                  <a:pt x="1389126" y="1893093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triangle 12.1"/>
          <p:cNvSpPr/>
          <p:nvPr/>
        </p:nvSpPr>
        <p:spPr>
          <a:xfrm>
            <a:off x="3806330" y="4109396"/>
            <a:ext cx="2201241" cy="417513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864691 w 1864691"/>
              <a:gd name="connsiteY0" fmla="*/ 4762 h 149225"/>
              <a:gd name="connsiteX1" fmla="*/ 1076411 w 1864691"/>
              <a:gd name="connsiteY1" fmla="*/ 149225 h 149225"/>
              <a:gd name="connsiteX2" fmla="*/ 0 w 1864691"/>
              <a:gd name="connsiteY2" fmla="*/ 0 h 149225"/>
              <a:gd name="connsiteX3" fmla="*/ 1864691 w 1864691"/>
              <a:gd name="connsiteY3" fmla="*/ 4762 h 149225"/>
              <a:gd name="connsiteX0" fmla="*/ 1864691 w 1864691"/>
              <a:gd name="connsiteY0" fmla="*/ 4762 h 225425"/>
              <a:gd name="connsiteX1" fmla="*/ 1387561 w 1864691"/>
              <a:gd name="connsiteY1" fmla="*/ 225425 h 225425"/>
              <a:gd name="connsiteX2" fmla="*/ 0 w 1864691"/>
              <a:gd name="connsiteY2" fmla="*/ 0 h 225425"/>
              <a:gd name="connsiteX3" fmla="*/ 1864691 w 1864691"/>
              <a:gd name="connsiteY3" fmla="*/ 4762 h 225425"/>
              <a:gd name="connsiteX0" fmla="*/ 2201241 w 2201241"/>
              <a:gd name="connsiteY0" fmla="*/ 0 h 417513"/>
              <a:gd name="connsiteX1" fmla="*/ 1387561 w 2201241"/>
              <a:gd name="connsiteY1" fmla="*/ 417513 h 417513"/>
              <a:gd name="connsiteX2" fmla="*/ 0 w 2201241"/>
              <a:gd name="connsiteY2" fmla="*/ 192088 h 417513"/>
              <a:gd name="connsiteX3" fmla="*/ 2201241 w 2201241"/>
              <a:gd name="connsiteY3" fmla="*/ 0 h 417513"/>
              <a:gd name="connsiteX0" fmla="*/ 2201241 w 2201241"/>
              <a:gd name="connsiteY0" fmla="*/ 0 h 417513"/>
              <a:gd name="connsiteX1" fmla="*/ 1371686 w 2201241"/>
              <a:gd name="connsiteY1" fmla="*/ 417513 h 417513"/>
              <a:gd name="connsiteX2" fmla="*/ 0 w 2201241"/>
              <a:gd name="connsiteY2" fmla="*/ 192088 h 417513"/>
              <a:gd name="connsiteX3" fmla="*/ 2201241 w 2201241"/>
              <a:gd name="connsiteY3" fmla="*/ 0 h 417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1241" h="417513">
                <a:moveTo>
                  <a:pt x="2201241" y="0"/>
                </a:moveTo>
                <a:lnTo>
                  <a:pt x="1371686" y="417513"/>
                </a:lnTo>
                <a:lnTo>
                  <a:pt x="0" y="192088"/>
                </a:lnTo>
                <a:lnTo>
                  <a:pt x="2201241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triangle 11.22"/>
          <p:cNvSpPr/>
          <p:nvPr/>
        </p:nvSpPr>
        <p:spPr>
          <a:xfrm>
            <a:off x="4164307" y="1017982"/>
            <a:ext cx="1966766" cy="557685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651355"/>
              <a:gd name="connsiteX1" fmla="*/ 1846635 w 1912316"/>
              <a:gd name="connsiteY1" fmla="*/ 651355 h 651355"/>
              <a:gd name="connsiteX2" fmla="*/ 0 w 1912316"/>
              <a:gd name="connsiteY2" fmla="*/ 0 h 651355"/>
              <a:gd name="connsiteX3" fmla="*/ 1912316 w 1912316"/>
              <a:gd name="connsiteY3" fmla="*/ 185737 h 651355"/>
              <a:gd name="connsiteX0" fmla="*/ 1805264 w 1846635"/>
              <a:gd name="connsiteY0" fmla="*/ 274947 h 651355"/>
              <a:gd name="connsiteX1" fmla="*/ 1846635 w 1846635"/>
              <a:gd name="connsiteY1" fmla="*/ 651355 h 651355"/>
              <a:gd name="connsiteX2" fmla="*/ 0 w 1846635"/>
              <a:gd name="connsiteY2" fmla="*/ 0 h 651355"/>
              <a:gd name="connsiteX3" fmla="*/ 1805264 w 1846635"/>
              <a:gd name="connsiteY3" fmla="*/ 274947 h 651355"/>
              <a:gd name="connsiteX0" fmla="*/ 1930158 w 1971529"/>
              <a:gd name="connsiteY0" fmla="*/ 181277 h 557685"/>
              <a:gd name="connsiteX1" fmla="*/ 1971529 w 1971529"/>
              <a:gd name="connsiteY1" fmla="*/ 557685 h 557685"/>
              <a:gd name="connsiteX2" fmla="*/ 0 w 1971529"/>
              <a:gd name="connsiteY2" fmla="*/ 0 h 557685"/>
              <a:gd name="connsiteX3" fmla="*/ 1930158 w 1971529"/>
              <a:gd name="connsiteY3" fmla="*/ 181277 h 557685"/>
              <a:gd name="connsiteX0" fmla="*/ 1930158 w 1971529"/>
              <a:gd name="connsiteY0" fmla="*/ 190802 h 567210"/>
              <a:gd name="connsiteX1" fmla="*/ 1971529 w 1971529"/>
              <a:gd name="connsiteY1" fmla="*/ 567210 h 567210"/>
              <a:gd name="connsiteX2" fmla="*/ 0 w 1971529"/>
              <a:gd name="connsiteY2" fmla="*/ 0 h 567210"/>
              <a:gd name="connsiteX3" fmla="*/ 1930158 w 1971529"/>
              <a:gd name="connsiteY3" fmla="*/ 190802 h 567210"/>
              <a:gd name="connsiteX0" fmla="*/ 1925395 w 1971529"/>
              <a:gd name="connsiteY0" fmla="*/ 186039 h 567210"/>
              <a:gd name="connsiteX1" fmla="*/ 1971529 w 1971529"/>
              <a:gd name="connsiteY1" fmla="*/ 567210 h 567210"/>
              <a:gd name="connsiteX2" fmla="*/ 0 w 1971529"/>
              <a:gd name="connsiteY2" fmla="*/ 0 h 567210"/>
              <a:gd name="connsiteX3" fmla="*/ 1925395 w 1971529"/>
              <a:gd name="connsiteY3" fmla="*/ 186039 h 567210"/>
              <a:gd name="connsiteX0" fmla="*/ 1925395 w 1966766"/>
              <a:gd name="connsiteY0" fmla="*/ 186039 h 557685"/>
              <a:gd name="connsiteX1" fmla="*/ 1966766 w 1966766"/>
              <a:gd name="connsiteY1" fmla="*/ 557685 h 557685"/>
              <a:gd name="connsiteX2" fmla="*/ 0 w 1966766"/>
              <a:gd name="connsiteY2" fmla="*/ 0 h 557685"/>
              <a:gd name="connsiteX3" fmla="*/ 1925395 w 1966766"/>
              <a:gd name="connsiteY3" fmla="*/ 186039 h 557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6766" h="557685">
                <a:moveTo>
                  <a:pt x="1925395" y="186039"/>
                </a:moveTo>
                <a:lnTo>
                  <a:pt x="1966766" y="557685"/>
                </a:lnTo>
                <a:lnTo>
                  <a:pt x="0" y="0"/>
                </a:lnTo>
                <a:lnTo>
                  <a:pt x="1925395" y="186039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triangle 11.1"/>
          <p:cNvSpPr/>
          <p:nvPr/>
        </p:nvSpPr>
        <p:spPr>
          <a:xfrm>
            <a:off x="5318507" y="1204609"/>
            <a:ext cx="803361" cy="2011363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788405 w 1788405"/>
              <a:gd name="connsiteY0" fmla="*/ 690562 h 1073150"/>
              <a:gd name="connsiteX1" fmla="*/ 0 w 1788405"/>
              <a:gd name="connsiteY1" fmla="*/ 1073150 h 1073150"/>
              <a:gd name="connsiteX2" fmla="*/ 552364 w 1788405"/>
              <a:gd name="connsiteY2" fmla="*/ 0 h 1073150"/>
              <a:gd name="connsiteX3" fmla="*/ 1788405 w 1788405"/>
              <a:gd name="connsiteY3" fmla="*/ 690562 h 1073150"/>
              <a:gd name="connsiteX0" fmla="*/ 1236041 w 1236041"/>
              <a:gd name="connsiteY0" fmla="*/ 690562 h 1879600"/>
              <a:gd name="connsiteX1" fmla="*/ 803361 w 1236041"/>
              <a:gd name="connsiteY1" fmla="*/ 1879600 h 1879600"/>
              <a:gd name="connsiteX2" fmla="*/ 0 w 1236041"/>
              <a:gd name="connsiteY2" fmla="*/ 0 h 1879600"/>
              <a:gd name="connsiteX3" fmla="*/ 1236041 w 1236041"/>
              <a:gd name="connsiteY3" fmla="*/ 690562 h 1879600"/>
              <a:gd name="connsiteX0" fmla="*/ 769316 w 803361"/>
              <a:gd name="connsiteY0" fmla="*/ 0 h 2011363"/>
              <a:gd name="connsiteX1" fmla="*/ 803361 w 803361"/>
              <a:gd name="connsiteY1" fmla="*/ 2011363 h 2011363"/>
              <a:gd name="connsiteX2" fmla="*/ 0 w 803361"/>
              <a:gd name="connsiteY2" fmla="*/ 131763 h 2011363"/>
              <a:gd name="connsiteX3" fmla="*/ 769316 w 803361"/>
              <a:gd name="connsiteY3" fmla="*/ 0 h 2011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3361" h="2011363">
                <a:moveTo>
                  <a:pt x="769316" y="0"/>
                </a:moveTo>
                <a:lnTo>
                  <a:pt x="803361" y="2011363"/>
                </a:lnTo>
                <a:lnTo>
                  <a:pt x="0" y="131763"/>
                </a:lnTo>
                <a:lnTo>
                  <a:pt x="769316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triangle 10.8"/>
          <p:cNvSpPr/>
          <p:nvPr/>
        </p:nvSpPr>
        <p:spPr>
          <a:xfrm>
            <a:off x="2578440" y="2416257"/>
            <a:ext cx="1239130" cy="1887537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788405 w 1788405"/>
              <a:gd name="connsiteY0" fmla="*/ 1068387 h 1450975"/>
              <a:gd name="connsiteX1" fmla="*/ 0 w 1788405"/>
              <a:gd name="connsiteY1" fmla="*/ 1450975 h 1450975"/>
              <a:gd name="connsiteX2" fmla="*/ 961939 w 1788405"/>
              <a:gd name="connsiteY2" fmla="*/ 0 h 1450975"/>
              <a:gd name="connsiteX3" fmla="*/ 1788405 w 1788405"/>
              <a:gd name="connsiteY3" fmla="*/ 1068387 h 1450975"/>
              <a:gd name="connsiteX0" fmla="*/ 1578855 w 1578855"/>
              <a:gd name="connsiteY0" fmla="*/ 1887537 h 1887537"/>
              <a:gd name="connsiteX1" fmla="*/ 0 w 1578855"/>
              <a:gd name="connsiteY1" fmla="*/ 1450975 h 1887537"/>
              <a:gd name="connsiteX2" fmla="*/ 961939 w 1578855"/>
              <a:gd name="connsiteY2" fmla="*/ 0 h 1887537"/>
              <a:gd name="connsiteX3" fmla="*/ 1578855 w 1578855"/>
              <a:gd name="connsiteY3" fmla="*/ 1887537 h 1887537"/>
              <a:gd name="connsiteX0" fmla="*/ 1239130 w 1239130"/>
              <a:gd name="connsiteY0" fmla="*/ 1887537 h 1887537"/>
              <a:gd name="connsiteX1" fmla="*/ 0 w 1239130"/>
              <a:gd name="connsiteY1" fmla="*/ 1377950 h 1887537"/>
              <a:gd name="connsiteX2" fmla="*/ 622214 w 1239130"/>
              <a:gd name="connsiteY2" fmla="*/ 0 h 1887537"/>
              <a:gd name="connsiteX3" fmla="*/ 1239130 w 1239130"/>
              <a:gd name="connsiteY3" fmla="*/ 1887537 h 1887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9130" h="1887537">
                <a:moveTo>
                  <a:pt x="1239130" y="1887537"/>
                </a:moveTo>
                <a:lnTo>
                  <a:pt x="0" y="1377950"/>
                </a:lnTo>
                <a:lnTo>
                  <a:pt x="622214" y="0"/>
                </a:lnTo>
                <a:lnTo>
                  <a:pt x="1239130" y="1887537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triangle 10.8"/>
          <p:cNvSpPr/>
          <p:nvPr/>
        </p:nvSpPr>
        <p:spPr>
          <a:xfrm>
            <a:off x="2210641" y="1851702"/>
            <a:ext cx="358861" cy="1952625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483605 w 1483605"/>
              <a:gd name="connsiteY0" fmla="*/ 319087 h 1254125"/>
              <a:gd name="connsiteX1" fmla="*/ 0 w 1483605"/>
              <a:gd name="connsiteY1" fmla="*/ 1254125 h 1254125"/>
              <a:gd name="connsiteX2" fmla="*/ 345989 w 1483605"/>
              <a:gd name="connsiteY2" fmla="*/ 0 h 1254125"/>
              <a:gd name="connsiteX3" fmla="*/ 1483605 w 1483605"/>
              <a:gd name="connsiteY3" fmla="*/ 319087 h 1254125"/>
              <a:gd name="connsiteX0" fmla="*/ 1775791 w 1775791"/>
              <a:gd name="connsiteY0" fmla="*/ 633412 h 1568450"/>
              <a:gd name="connsiteX1" fmla="*/ 292186 w 1775791"/>
              <a:gd name="connsiteY1" fmla="*/ 1568450 h 1568450"/>
              <a:gd name="connsiteX2" fmla="*/ 0 w 1775791"/>
              <a:gd name="connsiteY2" fmla="*/ 0 h 1568450"/>
              <a:gd name="connsiteX3" fmla="*/ 1775791 w 1775791"/>
              <a:gd name="connsiteY3" fmla="*/ 633412 h 1568450"/>
              <a:gd name="connsiteX0" fmla="*/ 159716 w 292186"/>
              <a:gd name="connsiteY0" fmla="*/ 300037 h 1568450"/>
              <a:gd name="connsiteX1" fmla="*/ 292186 w 292186"/>
              <a:gd name="connsiteY1" fmla="*/ 1568450 h 1568450"/>
              <a:gd name="connsiteX2" fmla="*/ 0 w 292186"/>
              <a:gd name="connsiteY2" fmla="*/ 0 h 1568450"/>
              <a:gd name="connsiteX3" fmla="*/ 159716 w 292186"/>
              <a:gd name="connsiteY3" fmla="*/ 300037 h 1568450"/>
              <a:gd name="connsiteX0" fmla="*/ 226391 w 358861"/>
              <a:gd name="connsiteY0" fmla="*/ 684212 h 1952625"/>
              <a:gd name="connsiteX1" fmla="*/ 358861 w 358861"/>
              <a:gd name="connsiteY1" fmla="*/ 1952625 h 1952625"/>
              <a:gd name="connsiteX2" fmla="*/ 0 w 358861"/>
              <a:gd name="connsiteY2" fmla="*/ 0 h 1952625"/>
              <a:gd name="connsiteX3" fmla="*/ 226391 w 358861"/>
              <a:gd name="connsiteY3" fmla="*/ 684212 h 1952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861" h="1952625">
                <a:moveTo>
                  <a:pt x="226391" y="684212"/>
                </a:moveTo>
                <a:lnTo>
                  <a:pt x="358861" y="1952625"/>
                </a:lnTo>
                <a:lnTo>
                  <a:pt x="0" y="0"/>
                </a:lnTo>
                <a:lnTo>
                  <a:pt x="226391" y="684212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triangle 10.6"/>
          <p:cNvSpPr/>
          <p:nvPr/>
        </p:nvSpPr>
        <p:spPr>
          <a:xfrm>
            <a:off x="4177977" y="1019552"/>
            <a:ext cx="1912316" cy="330200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2316" h="330200">
                <a:moveTo>
                  <a:pt x="1912316" y="185737"/>
                </a:moveTo>
                <a:lnTo>
                  <a:pt x="1124036" y="330200"/>
                </a:lnTo>
                <a:lnTo>
                  <a:pt x="0" y="0"/>
                </a:lnTo>
                <a:lnTo>
                  <a:pt x="1912316" y="185737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triangle 10.1"/>
          <p:cNvSpPr/>
          <p:nvPr/>
        </p:nvSpPr>
        <p:spPr>
          <a:xfrm>
            <a:off x="3508219" y="1022496"/>
            <a:ext cx="1788405" cy="701675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8405" h="701675">
                <a:moveTo>
                  <a:pt x="1788405" y="319087"/>
                </a:moveTo>
                <a:lnTo>
                  <a:pt x="0" y="701675"/>
                </a:lnTo>
                <a:lnTo>
                  <a:pt x="650789" y="0"/>
                </a:lnTo>
                <a:lnTo>
                  <a:pt x="1788405" y="319087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triangle 10.01"/>
          <p:cNvSpPr/>
          <p:nvPr/>
        </p:nvSpPr>
        <p:spPr>
          <a:xfrm>
            <a:off x="5318377" y="1345611"/>
            <a:ext cx="1435980" cy="1106487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858255 w 1858255"/>
              <a:gd name="connsiteY0" fmla="*/ 1077912 h 1314450"/>
              <a:gd name="connsiteX1" fmla="*/ 0 w 1858255"/>
              <a:gd name="connsiteY1" fmla="*/ 1314450 h 1314450"/>
              <a:gd name="connsiteX2" fmla="*/ 968289 w 1858255"/>
              <a:gd name="connsiteY2" fmla="*/ 0 h 1314450"/>
              <a:gd name="connsiteX3" fmla="*/ 1858255 w 1858255"/>
              <a:gd name="connsiteY3" fmla="*/ 1077912 h 1314450"/>
              <a:gd name="connsiteX0" fmla="*/ 1435980 w 1435980"/>
              <a:gd name="connsiteY0" fmla="*/ 1106487 h 1106487"/>
              <a:gd name="connsiteX1" fmla="*/ 0 w 1435980"/>
              <a:gd name="connsiteY1" fmla="*/ 0 h 1106487"/>
              <a:gd name="connsiteX2" fmla="*/ 546014 w 1435980"/>
              <a:gd name="connsiteY2" fmla="*/ 28575 h 1106487"/>
              <a:gd name="connsiteX3" fmla="*/ 1435980 w 1435980"/>
              <a:gd name="connsiteY3" fmla="*/ 1106487 h 1106487"/>
              <a:gd name="connsiteX0" fmla="*/ 1435980 w 1435980"/>
              <a:gd name="connsiteY0" fmla="*/ 1106487 h 1106487"/>
              <a:gd name="connsiteX1" fmla="*/ 0 w 1435980"/>
              <a:gd name="connsiteY1" fmla="*/ 0 h 1106487"/>
              <a:gd name="connsiteX2" fmla="*/ 819064 w 1435980"/>
              <a:gd name="connsiteY2" fmla="*/ 228600 h 1106487"/>
              <a:gd name="connsiteX3" fmla="*/ 1435980 w 1435980"/>
              <a:gd name="connsiteY3" fmla="*/ 1106487 h 110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5980" h="1106487">
                <a:moveTo>
                  <a:pt x="1435980" y="1106487"/>
                </a:moveTo>
                <a:lnTo>
                  <a:pt x="0" y="0"/>
                </a:lnTo>
                <a:lnTo>
                  <a:pt x="819064" y="228600"/>
                </a:lnTo>
                <a:lnTo>
                  <a:pt x="1435980" y="1106487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triangle 9.7"/>
          <p:cNvSpPr/>
          <p:nvPr/>
        </p:nvSpPr>
        <p:spPr>
          <a:xfrm>
            <a:off x="5169054" y="3206312"/>
            <a:ext cx="1724905" cy="1317625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397880 w 1397880"/>
              <a:gd name="connsiteY0" fmla="*/ 696912 h 1314450"/>
              <a:gd name="connsiteX1" fmla="*/ 0 w 1397880"/>
              <a:gd name="connsiteY1" fmla="*/ 1314450 h 1314450"/>
              <a:gd name="connsiteX2" fmla="*/ 968289 w 1397880"/>
              <a:gd name="connsiteY2" fmla="*/ 0 h 1314450"/>
              <a:gd name="connsiteX3" fmla="*/ 1397880 w 1397880"/>
              <a:gd name="connsiteY3" fmla="*/ 696912 h 1314450"/>
              <a:gd name="connsiteX0" fmla="*/ 1397880 w 1397880"/>
              <a:gd name="connsiteY0" fmla="*/ 900112 h 1517650"/>
              <a:gd name="connsiteX1" fmla="*/ 0 w 1397880"/>
              <a:gd name="connsiteY1" fmla="*/ 1517650 h 1517650"/>
              <a:gd name="connsiteX2" fmla="*/ 625389 w 1397880"/>
              <a:gd name="connsiteY2" fmla="*/ 0 h 1517650"/>
              <a:gd name="connsiteX3" fmla="*/ 1397880 w 1397880"/>
              <a:gd name="connsiteY3" fmla="*/ 900112 h 1517650"/>
              <a:gd name="connsiteX0" fmla="*/ 1724905 w 1724905"/>
              <a:gd name="connsiteY0" fmla="*/ 900112 h 1317625"/>
              <a:gd name="connsiteX1" fmla="*/ 0 w 1724905"/>
              <a:gd name="connsiteY1" fmla="*/ 1317625 h 1317625"/>
              <a:gd name="connsiteX2" fmla="*/ 952414 w 1724905"/>
              <a:gd name="connsiteY2" fmla="*/ 0 h 1317625"/>
              <a:gd name="connsiteX3" fmla="*/ 1724905 w 1724905"/>
              <a:gd name="connsiteY3" fmla="*/ 900112 h 131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4905" h="1317625">
                <a:moveTo>
                  <a:pt x="1724905" y="900112"/>
                </a:moveTo>
                <a:lnTo>
                  <a:pt x="0" y="1317625"/>
                </a:lnTo>
                <a:lnTo>
                  <a:pt x="952414" y="0"/>
                </a:lnTo>
                <a:lnTo>
                  <a:pt x="1724905" y="900112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triangle 9.7"/>
          <p:cNvSpPr/>
          <p:nvPr/>
        </p:nvSpPr>
        <p:spPr>
          <a:xfrm>
            <a:off x="5165581" y="4111890"/>
            <a:ext cx="1728080" cy="412750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397880 w 1397880"/>
              <a:gd name="connsiteY0" fmla="*/ 696912 h 1314450"/>
              <a:gd name="connsiteX1" fmla="*/ 0 w 1397880"/>
              <a:gd name="connsiteY1" fmla="*/ 1314450 h 1314450"/>
              <a:gd name="connsiteX2" fmla="*/ 968289 w 1397880"/>
              <a:gd name="connsiteY2" fmla="*/ 0 h 1314450"/>
              <a:gd name="connsiteX3" fmla="*/ 1397880 w 1397880"/>
              <a:gd name="connsiteY3" fmla="*/ 696912 h 1314450"/>
              <a:gd name="connsiteX0" fmla="*/ 1397880 w 1397880"/>
              <a:gd name="connsiteY0" fmla="*/ 900112 h 1517650"/>
              <a:gd name="connsiteX1" fmla="*/ 0 w 1397880"/>
              <a:gd name="connsiteY1" fmla="*/ 1517650 h 1517650"/>
              <a:gd name="connsiteX2" fmla="*/ 625389 w 1397880"/>
              <a:gd name="connsiteY2" fmla="*/ 0 h 1517650"/>
              <a:gd name="connsiteX3" fmla="*/ 1397880 w 1397880"/>
              <a:gd name="connsiteY3" fmla="*/ 900112 h 1517650"/>
              <a:gd name="connsiteX0" fmla="*/ 1724905 w 1724905"/>
              <a:gd name="connsiteY0" fmla="*/ 900112 h 1317625"/>
              <a:gd name="connsiteX1" fmla="*/ 0 w 1724905"/>
              <a:gd name="connsiteY1" fmla="*/ 1317625 h 1317625"/>
              <a:gd name="connsiteX2" fmla="*/ 952414 w 1724905"/>
              <a:gd name="connsiteY2" fmla="*/ 0 h 1317625"/>
              <a:gd name="connsiteX3" fmla="*/ 1724905 w 1724905"/>
              <a:gd name="connsiteY3" fmla="*/ 900112 h 1317625"/>
              <a:gd name="connsiteX0" fmla="*/ 1724905 w 1724905"/>
              <a:gd name="connsiteY0" fmla="*/ 0 h 417513"/>
              <a:gd name="connsiteX1" fmla="*/ 0 w 1724905"/>
              <a:gd name="connsiteY1" fmla="*/ 417513 h 417513"/>
              <a:gd name="connsiteX2" fmla="*/ 857164 w 1724905"/>
              <a:gd name="connsiteY2" fmla="*/ 4763 h 417513"/>
              <a:gd name="connsiteX3" fmla="*/ 1724905 w 1724905"/>
              <a:gd name="connsiteY3" fmla="*/ 0 h 417513"/>
              <a:gd name="connsiteX0" fmla="*/ 1728080 w 1728080"/>
              <a:gd name="connsiteY0" fmla="*/ 4762 h 412750"/>
              <a:gd name="connsiteX1" fmla="*/ 0 w 1728080"/>
              <a:gd name="connsiteY1" fmla="*/ 412750 h 412750"/>
              <a:gd name="connsiteX2" fmla="*/ 857164 w 1728080"/>
              <a:gd name="connsiteY2" fmla="*/ 0 h 412750"/>
              <a:gd name="connsiteX3" fmla="*/ 1728080 w 1728080"/>
              <a:gd name="connsiteY3" fmla="*/ 4762 h 412750"/>
              <a:gd name="connsiteX0" fmla="*/ 1728080 w 1728080"/>
              <a:gd name="connsiteY0" fmla="*/ 4762 h 412750"/>
              <a:gd name="connsiteX1" fmla="*/ 0 w 1728080"/>
              <a:gd name="connsiteY1" fmla="*/ 412750 h 412750"/>
              <a:gd name="connsiteX2" fmla="*/ 841289 w 1728080"/>
              <a:gd name="connsiteY2" fmla="*/ 0 h 412750"/>
              <a:gd name="connsiteX3" fmla="*/ 1728080 w 1728080"/>
              <a:gd name="connsiteY3" fmla="*/ 4762 h 41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8080" h="412750">
                <a:moveTo>
                  <a:pt x="1728080" y="4762"/>
                </a:moveTo>
                <a:lnTo>
                  <a:pt x="0" y="412750"/>
                </a:lnTo>
                <a:lnTo>
                  <a:pt x="841289" y="0"/>
                </a:lnTo>
                <a:lnTo>
                  <a:pt x="1728080" y="4762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triangle 9.2"/>
          <p:cNvSpPr/>
          <p:nvPr/>
        </p:nvSpPr>
        <p:spPr>
          <a:xfrm>
            <a:off x="3189095" y="1038015"/>
            <a:ext cx="959472" cy="1385888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491418 w 784933"/>
              <a:gd name="connsiteY0" fmla="*/ 962819 h 962819"/>
              <a:gd name="connsiteX1" fmla="*/ 0 w 784933"/>
              <a:gd name="connsiteY1" fmla="*/ 138113 h 962819"/>
              <a:gd name="connsiteX2" fmla="*/ 784933 w 784933"/>
              <a:gd name="connsiteY2" fmla="*/ 0 h 962819"/>
              <a:gd name="connsiteX3" fmla="*/ 491418 w 784933"/>
              <a:gd name="connsiteY3" fmla="*/ 962819 h 962819"/>
              <a:gd name="connsiteX0" fmla="*/ 234243 w 527758"/>
              <a:gd name="connsiteY0" fmla="*/ 962819 h 962819"/>
              <a:gd name="connsiteX1" fmla="*/ 0 w 527758"/>
              <a:gd name="connsiteY1" fmla="*/ 169069 h 962819"/>
              <a:gd name="connsiteX2" fmla="*/ 527758 w 527758"/>
              <a:gd name="connsiteY2" fmla="*/ 0 h 962819"/>
              <a:gd name="connsiteX3" fmla="*/ 234243 w 527758"/>
              <a:gd name="connsiteY3" fmla="*/ 962819 h 962819"/>
              <a:gd name="connsiteX0" fmla="*/ 234243 w 234243"/>
              <a:gd name="connsiteY0" fmla="*/ 1512888 h 1512888"/>
              <a:gd name="connsiteX1" fmla="*/ 0 w 234243"/>
              <a:gd name="connsiteY1" fmla="*/ 719138 h 1512888"/>
              <a:gd name="connsiteX2" fmla="*/ 120565 w 234243"/>
              <a:gd name="connsiteY2" fmla="*/ 0 h 1512888"/>
              <a:gd name="connsiteX3" fmla="*/ 234243 w 234243"/>
              <a:gd name="connsiteY3" fmla="*/ 1512888 h 1512888"/>
              <a:gd name="connsiteX0" fmla="*/ 0 w 499097"/>
              <a:gd name="connsiteY0" fmla="*/ 1512888 h 1512888"/>
              <a:gd name="connsiteX1" fmla="*/ 378532 w 499097"/>
              <a:gd name="connsiteY1" fmla="*/ 719138 h 1512888"/>
              <a:gd name="connsiteX2" fmla="*/ 499097 w 499097"/>
              <a:gd name="connsiteY2" fmla="*/ 0 h 1512888"/>
              <a:gd name="connsiteX3" fmla="*/ 0 w 499097"/>
              <a:gd name="connsiteY3" fmla="*/ 1512888 h 1512888"/>
              <a:gd name="connsiteX0" fmla="*/ 0 w 959472"/>
              <a:gd name="connsiteY0" fmla="*/ 1385888 h 1385888"/>
              <a:gd name="connsiteX1" fmla="*/ 378532 w 959472"/>
              <a:gd name="connsiteY1" fmla="*/ 592138 h 1385888"/>
              <a:gd name="connsiteX2" fmla="*/ 959472 w 959472"/>
              <a:gd name="connsiteY2" fmla="*/ 0 h 1385888"/>
              <a:gd name="connsiteX3" fmla="*/ 0 w 959472"/>
              <a:gd name="connsiteY3" fmla="*/ 1385888 h 1385888"/>
              <a:gd name="connsiteX0" fmla="*/ 0 w 959472"/>
              <a:gd name="connsiteY0" fmla="*/ 1385888 h 1385888"/>
              <a:gd name="connsiteX1" fmla="*/ 311857 w 959472"/>
              <a:gd name="connsiteY1" fmla="*/ 693738 h 1385888"/>
              <a:gd name="connsiteX2" fmla="*/ 959472 w 959472"/>
              <a:gd name="connsiteY2" fmla="*/ 0 h 1385888"/>
              <a:gd name="connsiteX3" fmla="*/ 0 w 959472"/>
              <a:gd name="connsiteY3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9472" h="1385888">
                <a:moveTo>
                  <a:pt x="0" y="1385888"/>
                </a:moveTo>
                <a:lnTo>
                  <a:pt x="311857" y="693738"/>
                </a:lnTo>
                <a:lnTo>
                  <a:pt x="959472" y="0"/>
                </a:lnTo>
                <a:lnTo>
                  <a:pt x="0" y="1385888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triangle 9.2"/>
          <p:cNvSpPr/>
          <p:nvPr/>
        </p:nvSpPr>
        <p:spPr>
          <a:xfrm>
            <a:off x="2802404" y="1022498"/>
            <a:ext cx="1349290" cy="1398588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491418 w 784933"/>
              <a:gd name="connsiteY0" fmla="*/ 962819 h 962819"/>
              <a:gd name="connsiteX1" fmla="*/ 0 w 784933"/>
              <a:gd name="connsiteY1" fmla="*/ 138113 h 962819"/>
              <a:gd name="connsiteX2" fmla="*/ 784933 w 784933"/>
              <a:gd name="connsiteY2" fmla="*/ 0 h 962819"/>
              <a:gd name="connsiteX3" fmla="*/ 491418 w 784933"/>
              <a:gd name="connsiteY3" fmla="*/ 962819 h 962819"/>
              <a:gd name="connsiteX0" fmla="*/ 234243 w 527758"/>
              <a:gd name="connsiteY0" fmla="*/ 962819 h 962819"/>
              <a:gd name="connsiteX1" fmla="*/ 0 w 527758"/>
              <a:gd name="connsiteY1" fmla="*/ 169069 h 962819"/>
              <a:gd name="connsiteX2" fmla="*/ 527758 w 527758"/>
              <a:gd name="connsiteY2" fmla="*/ 0 h 962819"/>
              <a:gd name="connsiteX3" fmla="*/ 234243 w 527758"/>
              <a:gd name="connsiteY3" fmla="*/ 962819 h 962819"/>
              <a:gd name="connsiteX0" fmla="*/ 234243 w 234243"/>
              <a:gd name="connsiteY0" fmla="*/ 1512888 h 1512888"/>
              <a:gd name="connsiteX1" fmla="*/ 0 w 234243"/>
              <a:gd name="connsiteY1" fmla="*/ 719138 h 1512888"/>
              <a:gd name="connsiteX2" fmla="*/ 120565 w 234243"/>
              <a:gd name="connsiteY2" fmla="*/ 0 h 1512888"/>
              <a:gd name="connsiteX3" fmla="*/ 234243 w 234243"/>
              <a:gd name="connsiteY3" fmla="*/ 1512888 h 1512888"/>
              <a:gd name="connsiteX0" fmla="*/ 0 w 499097"/>
              <a:gd name="connsiteY0" fmla="*/ 1512888 h 1512888"/>
              <a:gd name="connsiteX1" fmla="*/ 378532 w 499097"/>
              <a:gd name="connsiteY1" fmla="*/ 719138 h 1512888"/>
              <a:gd name="connsiteX2" fmla="*/ 499097 w 499097"/>
              <a:gd name="connsiteY2" fmla="*/ 0 h 1512888"/>
              <a:gd name="connsiteX3" fmla="*/ 0 w 499097"/>
              <a:gd name="connsiteY3" fmla="*/ 1512888 h 1512888"/>
              <a:gd name="connsiteX0" fmla="*/ 0 w 959472"/>
              <a:gd name="connsiteY0" fmla="*/ 1385888 h 1385888"/>
              <a:gd name="connsiteX1" fmla="*/ 378532 w 959472"/>
              <a:gd name="connsiteY1" fmla="*/ 592138 h 1385888"/>
              <a:gd name="connsiteX2" fmla="*/ 959472 w 959472"/>
              <a:gd name="connsiteY2" fmla="*/ 0 h 1385888"/>
              <a:gd name="connsiteX3" fmla="*/ 0 w 959472"/>
              <a:gd name="connsiteY3" fmla="*/ 1385888 h 1385888"/>
              <a:gd name="connsiteX0" fmla="*/ 0 w 959472"/>
              <a:gd name="connsiteY0" fmla="*/ 1385888 h 1385888"/>
              <a:gd name="connsiteX1" fmla="*/ 311857 w 959472"/>
              <a:gd name="connsiteY1" fmla="*/ 693738 h 1385888"/>
              <a:gd name="connsiteX2" fmla="*/ 959472 w 959472"/>
              <a:gd name="connsiteY2" fmla="*/ 0 h 1385888"/>
              <a:gd name="connsiteX3" fmla="*/ 0 w 959472"/>
              <a:gd name="connsiteY3" fmla="*/ 1385888 h 1385888"/>
              <a:gd name="connsiteX0" fmla="*/ 386643 w 1346115"/>
              <a:gd name="connsiteY0" fmla="*/ 1385888 h 1385888"/>
              <a:gd name="connsiteX1" fmla="*/ 0 w 1346115"/>
              <a:gd name="connsiteY1" fmla="*/ 236538 h 1385888"/>
              <a:gd name="connsiteX2" fmla="*/ 1346115 w 1346115"/>
              <a:gd name="connsiteY2" fmla="*/ 0 h 1385888"/>
              <a:gd name="connsiteX3" fmla="*/ 386643 w 1346115"/>
              <a:gd name="connsiteY3" fmla="*/ 1385888 h 1385888"/>
              <a:gd name="connsiteX0" fmla="*/ 386643 w 1349290"/>
              <a:gd name="connsiteY0" fmla="*/ 1398588 h 1398588"/>
              <a:gd name="connsiteX1" fmla="*/ 0 w 1349290"/>
              <a:gd name="connsiteY1" fmla="*/ 249238 h 1398588"/>
              <a:gd name="connsiteX2" fmla="*/ 1349290 w 1349290"/>
              <a:gd name="connsiteY2" fmla="*/ 0 h 1398588"/>
              <a:gd name="connsiteX3" fmla="*/ 386643 w 1349290"/>
              <a:gd name="connsiteY3" fmla="*/ 1398588 h 1398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9290" h="1398588">
                <a:moveTo>
                  <a:pt x="386643" y="1398588"/>
                </a:moveTo>
                <a:lnTo>
                  <a:pt x="0" y="249238"/>
                </a:lnTo>
                <a:lnTo>
                  <a:pt x="1349290" y="0"/>
                </a:lnTo>
                <a:lnTo>
                  <a:pt x="386643" y="1398588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triangle 9.2"/>
          <p:cNvSpPr/>
          <p:nvPr/>
        </p:nvSpPr>
        <p:spPr>
          <a:xfrm>
            <a:off x="6127351" y="1573825"/>
            <a:ext cx="755478" cy="1647032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491418 w 784933"/>
              <a:gd name="connsiteY0" fmla="*/ 962819 h 962819"/>
              <a:gd name="connsiteX1" fmla="*/ 0 w 784933"/>
              <a:gd name="connsiteY1" fmla="*/ 138113 h 962819"/>
              <a:gd name="connsiteX2" fmla="*/ 784933 w 784933"/>
              <a:gd name="connsiteY2" fmla="*/ 0 h 962819"/>
              <a:gd name="connsiteX3" fmla="*/ 491418 w 784933"/>
              <a:gd name="connsiteY3" fmla="*/ 962819 h 962819"/>
              <a:gd name="connsiteX0" fmla="*/ 234243 w 527758"/>
              <a:gd name="connsiteY0" fmla="*/ 962819 h 962819"/>
              <a:gd name="connsiteX1" fmla="*/ 0 w 527758"/>
              <a:gd name="connsiteY1" fmla="*/ 169069 h 962819"/>
              <a:gd name="connsiteX2" fmla="*/ 527758 w 527758"/>
              <a:gd name="connsiteY2" fmla="*/ 0 h 962819"/>
              <a:gd name="connsiteX3" fmla="*/ 234243 w 527758"/>
              <a:gd name="connsiteY3" fmla="*/ 962819 h 962819"/>
              <a:gd name="connsiteX0" fmla="*/ 234243 w 234243"/>
              <a:gd name="connsiteY0" fmla="*/ 1512888 h 1512888"/>
              <a:gd name="connsiteX1" fmla="*/ 0 w 234243"/>
              <a:gd name="connsiteY1" fmla="*/ 719138 h 1512888"/>
              <a:gd name="connsiteX2" fmla="*/ 120565 w 234243"/>
              <a:gd name="connsiteY2" fmla="*/ 0 h 1512888"/>
              <a:gd name="connsiteX3" fmla="*/ 234243 w 234243"/>
              <a:gd name="connsiteY3" fmla="*/ 1512888 h 1512888"/>
              <a:gd name="connsiteX0" fmla="*/ 0 w 499097"/>
              <a:gd name="connsiteY0" fmla="*/ 1512888 h 1512888"/>
              <a:gd name="connsiteX1" fmla="*/ 378532 w 499097"/>
              <a:gd name="connsiteY1" fmla="*/ 719138 h 1512888"/>
              <a:gd name="connsiteX2" fmla="*/ 499097 w 499097"/>
              <a:gd name="connsiteY2" fmla="*/ 0 h 1512888"/>
              <a:gd name="connsiteX3" fmla="*/ 0 w 499097"/>
              <a:gd name="connsiteY3" fmla="*/ 1512888 h 1512888"/>
              <a:gd name="connsiteX0" fmla="*/ 0 w 959472"/>
              <a:gd name="connsiteY0" fmla="*/ 1385888 h 1385888"/>
              <a:gd name="connsiteX1" fmla="*/ 378532 w 959472"/>
              <a:gd name="connsiteY1" fmla="*/ 592138 h 1385888"/>
              <a:gd name="connsiteX2" fmla="*/ 959472 w 959472"/>
              <a:gd name="connsiteY2" fmla="*/ 0 h 1385888"/>
              <a:gd name="connsiteX3" fmla="*/ 0 w 959472"/>
              <a:gd name="connsiteY3" fmla="*/ 1385888 h 1385888"/>
              <a:gd name="connsiteX0" fmla="*/ 0 w 959472"/>
              <a:gd name="connsiteY0" fmla="*/ 1385888 h 1385888"/>
              <a:gd name="connsiteX1" fmla="*/ 311857 w 959472"/>
              <a:gd name="connsiteY1" fmla="*/ 693738 h 1385888"/>
              <a:gd name="connsiteX2" fmla="*/ 959472 w 959472"/>
              <a:gd name="connsiteY2" fmla="*/ 0 h 1385888"/>
              <a:gd name="connsiteX3" fmla="*/ 0 w 959472"/>
              <a:gd name="connsiteY3" fmla="*/ 1385888 h 1385888"/>
              <a:gd name="connsiteX0" fmla="*/ 386643 w 1346115"/>
              <a:gd name="connsiteY0" fmla="*/ 1385888 h 1385888"/>
              <a:gd name="connsiteX1" fmla="*/ 0 w 1346115"/>
              <a:gd name="connsiteY1" fmla="*/ 236538 h 1385888"/>
              <a:gd name="connsiteX2" fmla="*/ 1346115 w 1346115"/>
              <a:gd name="connsiteY2" fmla="*/ 0 h 1385888"/>
              <a:gd name="connsiteX3" fmla="*/ 386643 w 1346115"/>
              <a:gd name="connsiteY3" fmla="*/ 1385888 h 1385888"/>
              <a:gd name="connsiteX0" fmla="*/ 386643 w 1349290"/>
              <a:gd name="connsiteY0" fmla="*/ 1398588 h 1398588"/>
              <a:gd name="connsiteX1" fmla="*/ 0 w 1349290"/>
              <a:gd name="connsiteY1" fmla="*/ 249238 h 1398588"/>
              <a:gd name="connsiteX2" fmla="*/ 1349290 w 1349290"/>
              <a:gd name="connsiteY2" fmla="*/ 0 h 1398588"/>
              <a:gd name="connsiteX3" fmla="*/ 386643 w 1349290"/>
              <a:gd name="connsiteY3" fmla="*/ 1398588 h 1398588"/>
              <a:gd name="connsiteX0" fmla="*/ 0 w 962647"/>
              <a:gd name="connsiteY0" fmla="*/ 1647032 h 1647032"/>
              <a:gd name="connsiteX1" fmla="*/ 3882 w 962647"/>
              <a:gd name="connsiteY1" fmla="*/ 0 h 1647032"/>
              <a:gd name="connsiteX2" fmla="*/ 962647 w 962647"/>
              <a:gd name="connsiteY2" fmla="*/ 248444 h 1647032"/>
              <a:gd name="connsiteX3" fmla="*/ 0 w 962647"/>
              <a:gd name="connsiteY3" fmla="*/ 1647032 h 1647032"/>
              <a:gd name="connsiteX0" fmla="*/ 0 w 755478"/>
              <a:gd name="connsiteY0" fmla="*/ 1647032 h 1647032"/>
              <a:gd name="connsiteX1" fmla="*/ 3882 w 755478"/>
              <a:gd name="connsiteY1" fmla="*/ 0 h 1647032"/>
              <a:gd name="connsiteX2" fmla="*/ 755478 w 755478"/>
              <a:gd name="connsiteY2" fmla="*/ 148431 h 1647032"/>
              <a:gd name="connsiteX3" fmla="*/ 0 w 755478"/>
              <a:gd name="connsiteY3" fmla="*/ 1647032 h 1647032"/>
              <a:gd name="connsiteX0" fmla="*/ 0 w 755478"/>
              <a:gd name="connsiteY0" fmla="*/ 1647032 h 1647032"/>
              <a:gd name="connsiteX1" fmla="*/ 3882 w 755478"/>
              <a:gd name="connsiteY1" fmla="*/ 0 h 1647032"/>
              <a:gd name="connsiteX2" fmla="*/ 755478 w 755478"/>
              <a:gd name="connsiteY2" fmla="*/ 148431 h 1647032"/>
              <a:gd name="connsiteX3" fmla="*/ 459187 w 755478"/>
              <a:gd name="connsiteY3" fmla="*/ 743259 h 1647032"/>
              <a:gd name="connsiteX4" fmla="*/ 0 w 755478"/>
              <a:gd name="connsiteY4" fmla="*/ 1647032 h 1647032"/>
              <a:gd name="connsiteX0" fmla="*/ 0 w 755478"/>
              <a:gd name="connsiteY0" fmla="*/ 1647032 h 1647032"/>
              <a:gd name="connsiteX1" fmla="*/ 3882 w 755478"/>
              <a:gd name="connsiteY1" fmla="*/ 0 h 1647032"/>
              <a:gd name="connsiteX2" fmla="*/ 755478 w 755478"/>
              <a:gd name="connsiteY2" fmla="*/ 148431 h 1647032"/>
              <a:gd name="connsiteX3" fmla="*/ 633018 w 755478"/>
              <a:gd name="connsiteY3" fmla="*/ 893277 h 1647032"/>
              <a:gd name="connsiteX4" fmla="*/ 0 w 755478"/>
              <a:gd name="connsiteY4" fmla="*/ 1647032 h 1647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5478" h="1647032">
                <a:moveTo>
                  <a:pt x="0" y="1647032"/>
                </a:moveTo>
                <a:lnTo>
                  <a:pt x="3882" y="0"/>
                </a:lnTo>
                <a:lnTo>
                  <a:pt x="755478" y="148431"/>
                </a:lnTo>
                <a:lnTo>
                  <a:pt x="633018" y="893277"/>
                </a:lnTo>
                <a:lnTo>
                  <a:pt x="0" y="1647032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triangles 9.1"/>
          <p:cNvSpPr/>
          <p:nvPr/>
        </p:nvSpPr>
        <p:spPr>
          <a:xfrm>
            <a:off x="6129117" y="2468426"/>
            <a:ext cx="869864" cy="1644724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956383"/>
              <a:gd name="connsiteY0" fmla="*/ 572294 h 572294"/>
              <a:gd name="connsiteX1" fmla="*/ 0 w 956383"/>
              <a:gd name="connsiteY1" fmla="*/ 338138 h 572294"/>
              <a:gd name="connsiteX2" fmla="*/ 956383 w 956383"/>
              <a:gd name="connsiteY2" fmla="*/ 0 h 572294"/>
              <a:gd name="connsiteX3" fmla="*/ 843843 w 956383"/>
              <a:gd name="connsiteY3" fmla="*/ 572294 h 572294"/>
              <a:gd name="connsiteX0" fmla="*/ 853368 w 956383"/>
              <a:gd name="connsiteY0" fmla="*/ 864394 h 864394"/>
              <a:gd name="connsiteX1" fmla="*/ 0 w 956383"/>
              <a:gd name="connsiteY1" fmla="*/ 338138 h 864394"/>
              <a:gd name="connsiteX2" fmla="*/ 956383 w 956383"/>
              <a:gd name="connsiteY2" fmla="*/ 0 h 864394"/>
              <a:gd name="connsiteX3" fmla="*/ 853368 w 95638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988133 w 988133"/>
              <a:gd name="connsiteY2" fmla="*/ 0 h 864394"/>
              <a:gd name="connsiteX3" fmla="*/ 885118 w 98813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454842 w 988133"/>
              <a:gd name="connsiteY2" fmla="*/ 465857 h 864394"/>
              <a:gd name="connsiteX3" fmla="*/ 988133 w 988133"/>
              <a:gd name="connsiteY3" fmla="*/ 0 h 864394"/>
              <a:gd name="connsiteX4" fmla="*/ 885118 w 988133"/>
              <a:gd name="connsiteY4" fmla="*/ 864394 h 864394"/>
              <a:gd name="connsiteX0" fmla="*/ 885118 w 988133"/>
              <a:gd name="connsiteY0" fmla="*/ 906537 h 906537"/>
              <a:gd name="connsiteX1" fmla="*/ 0 w 988133"/>
              <a:gd name="connsiteY1" fmla="*/ 891456 h 906537"/>
              <a:gd name="connsiteX2" fmla="*/ 118292 w 988133"/>
              <a:gd name="connsiteY2" fmla="*/ 0 h 906537"/>
              <a:gd name="connsiteX3" fmla="*/ 988133 w 988133"/>
              <a:gd name="connsiteY3" fmla="*/ 42143 h 906537"/>
              <a:gd name="connsiteX4" fmla="*/ 885118 w 988133"/>
              <a:gd name="connsiteY4" fmla="*/ 906537 h 906537"/>
              <a:gd name="connsiteX0" fmla="*/ 885118 w 981783"/>
              <a:gd name="connsiteY0" fmla="*/ 906537 h 906537"/>
              <a:gd name="connsiteX1" fmla="*/ 0 w 981783"/>
              <a:gd name="connsiteY1" fmla="*/ 891456 h 906537"/>
              <a:gd name="connsiteX2" fmla="*/ 118292 w 981783"/>
              <a:gd name="connsiteY2" fmla="*/ 0 h 906537"/>
              <a:gd name="connsiteX3" fmla="*/ 981783 w 981783"/>
              <a:gd name="connsiteY3" fmla="*/ 38968 h 906537"/>
              <a:gd name="connsiteX4" fmla="*/ 885118 w 981783"/>
              <a:gd name="connsiteY4" fmla="*/ 906537 h 906537"/>
              <a:gd name="connsiteX0" fmla="*/ 1111337 w 1208002"/>
              <a:gd name="connsiteY0" fmla="*/ 906537 h 906537"/>
              <a:gd name="connsiteX1" fmla="*/ 0 w 1208002"/>
              <a:gd name="connsiteY1" fmla="*/ 541412 h 906537"/>
              <a:gd name="connsiteX2" fmla="*/ 344511 w 1208002"/>
              <a:gd name="connsiteY2" fmla="*/ 0 h 906537"/>
              <a:gd name="connsiteX3" fmla="*/ 1208002 w 1208002"/>
              <a:gd name="connsiteY3" fmla="*/ 38968 h 906537"/>
              <a:gd name="connsiteX4" fmla="*/ 1111337 w 1208002"/>
              <a:gd name="connsiteY4" fmla="*/ 906537 h 906537"/>
              <a:gd name="connsiteX0" fmla="*/ 1111337 w 1208002"/>
              <a:gd name="connsiteY0" fmla="*/ 1116087 h 1116087"/>
              <a:gd name="connsiteX1" fmla="*/ 0 w 1208002"/>
              <a:gd name="connsiteY1" fmla="*/ 750962 h 1116087"/>
              <a:gd name="connsiteX2" fmla="*/ 613592 w 1208002"/>
              <a:gd name="connsiteY2" fmla="*/ 0 h 1116087"/>
              <a:gd name="connsiteX3" fmla="*/ 1208002 w 1208002"/>
              <a:gd name="connsiteY3" fmla="*/ 248518 h 1116087"/>
              <a:gd name="connsiteX4" fmla="*/ 1111337 w 1208002"/>
              <a:gd name="connsiteY4" fmla="*/ 1116087 h 1116087"/>
              <a:gd name="connsiteX0" fmla="*/ 1111337 w 1111337"/>
              <a:gd name="connsiteY0" fmla="*/ 1116087 h 1116087"/>
              <a:gd name="connsiteX1" fmla="*/ 0 w 1111337"/>
              <a:gd name="connsiteY1" fmla="*/ 750962 h 1116087"/>
              <a:gd name="connsiteX2" fmla="*/ 613592 w 1111337"/>
              <a:gd name="connsiteY2" fmla="*/ 0 h 1116087"/>
              <a:gd name="connsiteX3" fmla="*/ 862720 w 1111337"/>
              <a:gd name="connsiteY3" fmla="*/ 786681 h 1116087"/>
              <a:gd name="connsiteX4" fmla="*/ 1111337 w 1111337"/>
              <a:gd name="connsiteY4" fmla="*/ 1116087 h 1116087"/>
              <a:gd name="connsiteX0" fmla="*/ 761293 w 862720"/>
              <a:gd name="connsiteY0" fmla="*/ 1644724 h 1644724"/>
              <a:gd name="connsiteX1" fmla="*/ 0 w 862720"/>
              <a:gd name="connsiteY1" fmla="*/ 750962 h 1644724"/>
              <a:gd name="connsiteX2" fmla="*/ 613592 w 862720"/>
              <a:gd name="connsiteY2" fmla="*/ 0 h 1644724"/>
              <a:gd name="connsiteX3" fmla="*/ 862720 w 862720"/>
              <a:gd name="connsiteY3" fmla="*/ 786681 h 1644724"/>
              <a:gd name="connsiteX4" fmla="*/ 761293 w 862720"/>
              <a:gd name="connsiteY4" fmla="*/ 1644724 h 1644724"/>
              <a:gd name="connsiteX0" fmla="*/ 768437 w 869864"/>
              <a:gd name="connsiteY0" fmla="*/ 1644724 h 1644724"/>
              <a:gd name="connsiteX1" fmla="*/ 0 w 869864"/>
              <a:gd name="connsiteY1" fmla="*/ 743818 h 1644724"/>
              <a:gd name="connsiteX2" fmla="*/ 620736 w 869864"/>
              <a:gd name="connsiteY2" fmla="*/ 0 h 1644724"/>
              <a:gd name="connsiteX3" fmla="*/ 869864 w 869864"/>
              <a:gd name="connsiteY3" fmla="*/ 786681 h 1644724"/>
              <a:gd name="connsiteX4" fmla="*/ 768437 w 869864"/>
              <a:gd name="connsiteY4" fmla="*/ 1644724 h 1644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9864" h="1644724">
                <a:moveTo>
                  <a:pt x="768437" y="1644724"/>
                </a:moveTo>
                <a:lnTo>
                  <a:pt x="0" y="743818"/>
                </a:lnTo>
                <a:lnTo>
                  <a:pt x="620736" y="0"/>
                </a:lnTo>
                <a:lnTo>
                  <a:pt x="869864" y="786681"/>
                </a:lnTo>
                <a:lnTo>
                  <a:pt x="768437" y="1644724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triangle 8.9"/>
          <p:cNvSpPr/>
          <p:nvPr/>
        </p:nvSpPr>
        <p:spPr>
          <a:xfrm>
            <a:off x="6129578" y="1563227"/>
            <a:ext cx="627943" cy="1647826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416011 w 416011"/>
              <a:gd name="connsiteY0" fmla="*/ 797719 h 1273970"/>
              <a:gd name="connsiteX1" fmla="*/ 0 w 416011"/>
              <a:gd name="connsiteY1" fmla="*/ 1273970 h 1273970"/>
              <a:gd name="connsiteX2" fmla="*/ 153901 w 416011"/>
              <a:gd name="connsiteY2" fmla="*/ 0 h 1273970"/>
              <a:gd name="connsiteX3" fmla="*/ 416011 w 416011"/>
              <a:gd name="connsiteY3" fmla="*/ 797719 h 1273970"/>
              <a:gd name="connsiteX0" fmla="*/ 627943 w 627943"/>
              <a:gd name="connsiteY0" fmla="*/ 526257 h 1273970"/>
              <a:gd name="connsiteX1" fmla="*/ 0 w 627943"/>
              <a:gd name="connsiteY1" fmla="*/ 1273970 h 1273970"/>
              <a:gd name="connsiteX2" fmla="*/ 153901 w 627943"/>
              <a:gd name="connsiteY2" fmla="*/ 0 h 1273970"/>
              <a:gd name="connsiteX3" fmla="*/ 627943 w 627943"/>
              <a:gd name="connsiteY3" fmla="*/ 526257 h 1273970"/>
              <a:gd name="connsiteX0" fmla="*/ 627943 w 627943"/>
              <a:gd name="connsiteY0" fmla="*/ 900113 h 1647826"/>
              <a:gd name="connsiteX1" fmla="*/ 0 w 627943"/>
              <a:gd name="connsiteY1" fmla="*/ 1647826 h 1647826"/>
              <a:gd name="connsiteX2" fmla="*/ 1501 w 627943"/>
              <a:gd name="connsiteY2" fmla="*/ 0 h 1647826"/>
              <a:gd name="connsiteX3" fmla="*/ 627943 w 627943"/>
              <a:gd name="connsiteY3" fmla="*/ 900113 h 1647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943" h="1647826">
                <a:moveTo>
                  <a:pt x="627943" y="900113"/>
                </a:moveTo>
                <a:lnTo>
                  <a:pt x="0" y="1647826"/>
                </a:lnTo>
                <a:cubicBezTo>
                  <a:pt x="500" y="1098551"/>
                  <a:pt x="1001" y="549275"/>
                  <a:pt x="1501" y="0"/>
                </a:cubicBezTo>
                <a:lnTo>
                  <a:pt x="627943" y="900113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triangle 8.9"/>
          <p:cNvSpPr/>
          <p:nvPr/>
        </p:nvSpPr>
        <p:spPr>
          <a:xfrm>
            <a:off x="5163434" y="3213164"/>
            <a:ext cx="968289" cy="1314450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8289" h="1314450">
                <a:moveTo>
                  <a:pt x="851780" y="900112"/>
                </a:moveTo>
                <a:lnTo>
                  <a:pt x="0" y="1314450"/>
                </a:lnTo>
                <a:lnTo>
                  <a:pt x="968289" y="0"/>
                </a:lnTo>
                <a:lnTo>
                  <a:pt x="851780" y="900112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triangles 8.85"/>
          <p:cNvSpPr/>
          <p:nvPr/>
        </p:nvSpPr>
        <p:spPr>
          <a:xfrm>
            <a:off x="5308155" y="1203561"/>
            <a:ext cx="1570124" cy="519906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1570124 w 1570124"/>
              <a:gd name="connsiteY0" fmla="*/ 527050 h 527050"/>
              <a:gd name="connsiteX1" fmla="*/ 0 w 1570124"/>
              <a:gd name="connsiteY1" fmla="*/ 138113 h 527050"/>
              <a:gd name="connsiteX2" fmla="*/ 784933 w 1570124"/>
              <a:gd name="connsiteY2" fmla="*/ 0 h 527050"/>
              <a:gd name="connsiteX3" fmla="*/ 1570124 w 1570124"/>
              <a:gd name="connsiteY3" fmla="*/ 527050 h 527050"/>
              <a:gd name="connsiteX0" fmla="*/ 1570124 w 1570124"/>
              <a:gd name="connsiteY0" fmla="*/ 527050 h 527050"/>
              <a:gd name="connsiteX1" fmla="*/ 0 w 1570124"/>
              <a:gd name="connsiteY1" fmla="*/ 152400 h 527050"/>
              <a:gd name="connsiteX2" fmla="*/ 784933 w 1570124"/>
              <a:gd name="connsiteY2" fmla="*/ 0 h 527050"/>
              <a:gd name="connsiteX3" fmla="*/ 1570124 w 1570124"/>
              <a:gd name="connsiteY3" fmla="*/ 527050 h 527050"/>
              <a:gd name="connsiteX0" fmla="*/ 1570124 w 1570124"/>
              <a:gd name="connsiteY0" fmla="*/ 519906 h 519906"/>
              <a:gd name="connsiteX1" fmla="*/ 0 w 1570124"/>
              <a:gd name="connsiteY1" fmla="*/ 145256 h 519906"/>
              <a:gd name="connsiteX2" fmla="*/ 784933 w 1570124"/>
              <a:gd name="connsiteY2" fmla="*/ 0 h 519906"/>
              <a:gd name="connsiteX3" fmla="*/ 1570124 w 1570124"/>
              <a:gd name="connsiteY3" fmla="*/ 519906 h 519906"/>
              <a:gd name="connsiteX0" fmla="*/ 1570124 w 1570124"/>
              <a:gd name="connsiteY0" fmla="*/ 519906 h 519906"/>
              <a:gd name="connsiteX1" fmla="*/ 699739 w 1570124"/>
              <a:gd name="connsiteY1" fmla="*/ 313423 h 519906"/>
              <a:gd name="connsiteX2" fmla="*/ 0 w 1570124"/>
              <a:gd name="connsiteY2" fmla="*/ 145256 h 519906"/>
              <a:gd name="connsiteX3" fmla="*/ 784933 w 1570124"/>
              <a:gd name="connsiteY3" fmla="*/ 0 h 519906"/>
              <a:gd name="connsiteX4" fmla="*/ 1570124 w 1570124"/>
              <a:gd name="connsiteY4" fmla="*/ 519906 h 519906"/>
              <a:gd name="connsiteX0" fmla="*/ 1570124 w 1570124"/>
              <a:gd name="connsiteY0" fmla="*/ 519906 h 519906"/>
              <a:gd name="connsiteX1" fmla="*/ 821183 w 1570124"/>
              <a:gd name="connsiteY1" fmla="*/ 372954 h 519906"/>
              <a:gd name="connsiteX2" fmla="*/ 0 w 1570124"/>
              <a:gd name="connsiteY2" fmla="*/ 145256 h 519906"/>
              <a:gd name="connsiteX3" fmla="*/ 784933 w 1570124"/>
              <a:gd name="connsiteY3" fmla="*/ 0 h 519906"/>
              <a:gd name="connsiteX4" fmla="*/ 1570124 w 1570124"/>
              <a:gd name="connsiteY4" fmla="*/ 519906 h 519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0124" h="519906">
                <a:moveTo>
                  <a:pt x="1570124" y="519906"/>
                </a:moveTo>
                <a:lnTo>
                  <a:pt x="821183" y="372954"/>
                </a:lnTo>
                <a:lnTo>
                  <a:pt x="0" y="145256"/>
                </a:lnTo>
                <a:lnTo>
                  <a:pt x="784933" y="0"/>
                </a:lnTo>
                <a:lnTo>
                  <a:pt x="1570124" y="519906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triangle 8.5"/>
          <p:cNvSpPr/>
          <p:nvPr/>
        </p:nvSpPr>
        <p:spPr>
          <a:xfrm>
            <a:off x="6757973" y="1738217"/>
            <a:ext cx="234243" cy="1512888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491418 w 784933"/>
              <a:gd name="connsiteY0" fmla="*/ 962819 h 962819"/>
              <a:gd name="connsiteX1" fmla="*/ 0 w 784933"/>
              <a:gd name="connsiteY1" fmla="*/ 138113 h 962819"/>
              <a:gd name="connsiteX2" fmla="*/ 784933 w 784933"/>
              <a:gd name="connsiteY2" fmla="*/ 0 h 962819"/>
              <a:gd name="connsiteX3" fmla="*/ 491418 w 784933"/>
              <a:gd name="connsiteY3" fmla="*/ 962819 h 962819"/>
              <a:gd name="connsiteX0" fmla="*/ 234243 w 527758"/>
              <a:gd name="connsiteY0" fmla="*/ 962819 h 962819"/>
              <a:gd name="connsiteX1" fmla="*/ 0 w 527758"/>
              <a:gd name="connsiteY1" fmla="*/ 169069 h 962819"/>
              <a:gd name="connsiteX2" fmla="*/ 527758 w 527758"/>
              <a:gd name="connsiteY2" fmla="*/ 0 h 962819"/>
              <a:gd name="connsiteX3" fmla="*/ 234243 w 527758"/>
              <a:gd name="connsiteY3" fmla="*/ 962819 h 962819"/>
              <a:gd name="connsiteX0" fmla="*/ 234243 w 234243"/>
              <a:gd name="connsiteY0" fmla="*/ 1512888 h 1512888"/>
              <a:gd name="connsiteX1" fmla="*/ 0 w 234243"/>
              <a:gd name="connsiteY1" fmla="*/ 719138 h 1512888"/>
              <a:gd name="connsiteX2" fmla="*/ 120565 w 234243"/>
              <a:gd name="connsiteY2" fmla="*/ 0 h 1512888"/>
              <a:gd name="connsiteX3" fmla="*/ 234243 w 234243"/>
              <a:gd name="connsiteY3" fmla="*/ 1512888 h 151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243" h="1512888">
                <a:moveTo>
                  <a:pt x="234243" y="1512888"/>
                </a:moveTo>
                <a:lnTo>
                  <a:pt x="0" y="719138"/>
                </a:lnTo>
                <a:lnTo>
                  <a:pt x="120565" y="0"/>
                </a:lnTo>
                <a:lnTo>
                  <a:pt x="234243" y="1512888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triangle 8.3"/>
          <p:cNvSpPr/>
          <p:nvPr/>
        </p:nvSpPr>
        <p:spPr>
          <a:xfrm>
            <a:off x="2568914" y="3259221"/>
            <a:ext cx="1253418" cy="1051718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788405 w 1788405"/>
              <a:gd name="connsiteY0" fmla="*/ 1068387 h 1450975"/>
              <a:gd name="connsiteX1" fmla="*/ 0 w 1788405"/>
              <a:gd name="connsiteY1" fmla="*/ 1450975 h 1450975"/>
              <a:gd name="connsiteX2" fmla="*/ 961939 w 1788405"/>
              <a:gd name="connsiteY2" fmla="*/ 0 h 1450975"/>
              <a:gd name="connsiteX3" fmla="*/ 1788405 w 1788405"/>
              <a:gd name="connsiteY3" fmla="*/ 1068387 h 1450975"/>
              <a:gd name="connsiteX0" fmla="*/ 1578855 w 1578855"/>
              <a:gd name="connsiteY0" fmla="*/ 1887537 h 1887537"/>
              <a:gd name="connsiteX1" fmla="*/ 0 w 1578855"/>
              <a:gd name="connsiteY1" fmla="*/ 1450975 h 1887537"/>
              <a:gd name="connsiteX2" fmla="*/ 961939 w 1578855"/>
              <a:gd name="connsiteY2" fmla="*/ 0 h 1887537"/>
              <a:gd name="connsiteX3" fmla="*/ 1578855 w 1578855"/>
              <a:gd name="connsiteY3" fmla="*/ 1887537 h 1887537"/>
              <a:gd name="connsiteX0" fmla="*/ 1239130 w 1239130"/>
              <a:gd name="connsiteY0" fmla="*/ 1887537 h 1887537"/>
              <a:gd name="connsiteX1" fmla="*/ 0 w 1239130"/>
              <a:gd name="connsiteY1" fmla="*/ 1377950 h 1887537"/>
              <a:gd name="connsiteX2" fmla="*/ 622214 w 1239130"/>
              <a:gd name="connsiteY2" fmla="*/ 0 h 1887537"/>
              <a:gd name="connsiteX3" fmla="*/ 1239130 w 1239130"/>
              <a:gd name="connsiteY3" fmla="*/ 1887537 h 1887537"/>
              <a:gd name="connsiteX0" fmla="*/ 1401055 w 1401055"/>
              <a:gd name="connsiteY0" fmla="*/ 1887537 h 1887537"/>
              <a:gd name="connsiteX1" fmla="*/ 0 w 1401055"/>
              <a:gd name="connsiteY1" fmla="*/ 1216025 h 1887537"/>
              <a:gd name="connsiteX2" fmla="*/ 784139 w 1401055"/>
              <a:gd name="connsiteY2" fmla="*/ 0 h 1887537"/>
              <a:gd name="connsiteX3" fmla="*/ 1401055 w 1401055"/>
              <a:gd name="connsiteY3" fmla="*/ 1887537 h 1887537"/>
              <a:gd name="connsiteX0" fmla="*/ 1234368 w 1234368"/>
              <a:gd name="connsiteY0" fmla="*/ 1725612 h 1725612"/>
              <a:gd name="connsiteX1" fmla="*/ 0 w 1234368"/>
              <a:gd name="connsiteY1" fmla="*/ 1216025 h 1725612"/>
              <a:gd name="connsiteX2" fmla="*/ 784139 w 1234368"/>
              <a:gd name="connsiteY2" fmla="*/ 0 h 1725612"/>
              <a:gd name="connsiteX3" fmla="*/ 1234368 w 1234368"/>
              <a:gd name="connsiteY3" fmla="*/ 1725612 h 1725612"/>
              <a:gd name="connsiteX0" fmla="*/ 1234368 w 1234368"/>
              <a:gd name="connsiteY0" fmla="*/ 1035049 h 1035049"/>
              <a:gd name="connsiteX1" fmla="*/ 0 w 1234368"/>
              <a:gd name="connsiteY1" fmla="*/ 525462 h 1035049"/>
              <a:gd name="connsiteX2" fmla="*/ 150727 w 1234368"/>
              <a:gd name="connsiteY2" fmla="*/ 0 h 1035049"/>
              <a:gd name="connsiteX3" fmla="*/ 1234368 w 1234368"/>
              <a:gd name="connsiteY3" fmla="*/ 1035049 h 1035049"/>
              <a:gd name="connsiteX0" fmla="*/ 1234368 w 1234368"/>
              <a:gd name="connsiteY0" fmla="*/ 1035049 h 1035049"/>
              <a:gd name="connsiteX1" fmla="*/ 0 w 1234368"/>
              <a:gd name="connsiteY1" fmla="*/ 534987 h 1035049"/>
              <a:gd name="connsiteX2" fmla="*/ 150727 w 1234368"/>
              <a:gd name="connsiteY2" fmla="*/ 0 h 1035049"/>
              <a:gd name="connsiteX3" fmla="*/ 1234368 w 1234368"/>
              <a:gd name="connsiteY3" fmla="*/ 1035049 h 1035049"/>
              <a:gd name="connsiteX0" fmla="*/ 1253418 w 1253418"/>
              <a:gd name="connsiteY0" fmla="*/ 1051718 h 1051718"/>
              <a:gd name="connsiteX1" fmla="*/ 0 w 1253418"/>
              <a:gd name="connsiteY1" fmla="*/ 534987 h 1051718"/>
              <a:gd name="connsiteX2" fmla="*/ 150727 w 1253418"/>
              <a:gd name="connsiteY2" fmla="*/ 0 h 1051718"/>
              <a:gd name="connsiteX3" fmla="*/ 1253418 w 1253418"/>
              <a:gd name="connsiteY3" fmla="*/ 1051718 h 1051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3418" h="1051718">
                <a:moveTo>
                  <a:pt x="1253418" y="1051718"/>
                </a:moveTo>
                <a:lnTo>
                  <a:pt x="0" y="534987"/>
                </a:lnTo>
                <a:lnTo>
                  <a:pt x="150727" y="0"/>
                </a:lnTo>
                <a:lnTo>
                  <a:pt x="1253418" y="1051718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triangle 8.3"/>
          <p:cNvSpPr/>
          <p:nvPr/>
        </p:nvSpPr>
        <p:spPr>
          <a:xfrm>
            <a:off x="2433796" y="2426999"/>
            <a:ext cx="751596" cy="1358106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843843"/>
              <a:gd name="connsiteY0" fmla="*/ 805656 h 805656"/>
              <a:gd name="connsiteX1" fmla="*/ 0 w 843843"/>
              <a:gd name="connsiteY1" fmla="*/ 571500 h 805656"/>
              <a:gd name="connsiteX2" fmla="*/ 718258 w 843843"/>
              <a:gd name="connsiteY2" fmla="*/ 0 h 805656"/>
              <a:gd name="connsiteX3" fmla="*/ 843843 w 843843"/>
              <a:gd name="connsiteY3" fmla="*/ 805656 h 805656"/>
              <a:gd name="connsiteX0" fmla="*/ 598575 w 598575"/>
              <a:gd name="connsiteY0" fmla="*/ 805656 h 816769"/>
              <a:gd name="connsiteX1" fmla="*/ 0 w 598575"/>
              <a:gd name="connsiteY1" fmla="*/ 816769 h 816769"/>
              <a:gd name="connsiteX2" fmla="*/ 472990 w 598575"/>
              <a:gd name="connsiteY2" fmla="*/ 0 h 816769"/>
              <a:gd name="connsiteX3" fmla="*/ 598575 w 598575"/>
              <a:gd name="connsiteY3" fmla="*/ 805656 h 816769"/>
              <a:gd name="connsiteX0" fmla="*/ 0 w 614984"/>
              <a:gd name="connsiteY0" fmla="*/ 1358106 h 1358106"/>
              <a:gd name="connsiteX1" fmla="*/ 141994 w 614984"/>
              <a:gd name="connsiteY1" fmla="*/ 816769 h 1358106"/>
              <a:gd name="connsiteX2" fmla="*/ 614984 w 614984"/>
              <a:gd name="connsiteY2" fmla="*/ 0 h 1358106"/>
              <a:gd name="connsiteX3" fmla="*/ 0 w 614984"/>
              <a:gd name="connsiteY3" fmla="*/ 1358106 h 1358106"/>
              <a:gd name="connsiteX0" fmla="*/ 136612 w 751596"/>
              <a:gd name="connsiteY0" fmla="*/ 1358106 h 1358106"/>
              <a:gd name="connsiteX1" fmla="*/ 0 w 751596"/>
              <a:gd name="connsiteY1" fmla="*/ 95251 h 1358106"/>
              <a:gd name="connsiteX2" fmla="*/ 751596 w 751596"/>
              <a:gd name="connsiteY2" fmla="*/ 0 h 1358106"/>
              <a:gd name="connsiteX3" fmla="*/ 136612 w 751596"/>
              <a:gd name="connsiteY3" fmla="*/ 1358106 h 1358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1596" h="1358106">
                <a:moveTo>
                  <a:pt x="136612" y="1358106"/>
                </a:moveTo>
                <a:lnTo>
                  <a:pt x="0" y="95251"/>
                </a:lnTo>
                <a:lnTo>
                  <a:pt x="751596" y="0"/>
                </a:lnTo>
                <a:lnTo>
                  <a:pt x="136612" y="1358106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riangle 8.3"/>
          <p:cNvSpPr/>
          <p:nvPr/>
        </p:nvSpPr>
        <p:spPr>
          <a:xfrm>
            <a:off x="2573673" y="2426888"/>
            <a:ext cx="614984" cy="1358106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843843"/>
              <a:gd name="connsiteY0" fmla="*/ 805656 h 805656"/>
              <a:gd name="connsiteX1" fmla="*/ 0 w 843843"/>
              <a:gd name="connsiteY1" fmla="*/ 571500 h 805656"/>
              <a:gd name="connsiteX2" fmla="*/ 718258 w 843843"/>
              <a:gd name="connsiteY2" fmla="*/ 0 h 805656"/>
              <a:gd name="connsiteX3" fmla="*/ 843843 w 843843"/>
              <a:gd name="connsiteY3" fmla="*/ 805656 h 805656"/>
              <a:gd name="connsiteX0" fmla="*/ 598575 w 598575"/>
              <a:gd name="connsiteY0" fmla="*/ 805656 h 816769"/>
              <a:gd name="connsiteX1" fmla="*/ 0 w 598575"/>
              <a:gd name="connsiteY1" fmla="*/ 816769 h 816769"/>
              <a:gd name="connsiteX2" fmla="*/ 472990 w 598575"/>
              <a:gd name="connsiteY2" fmla="*/ 0 h 816769"/>
              <a:gd name="connsiteX3" fmla="*/ 598575 w 598575"/>
              <a:gd name="connsiteY3" fmla="*/ 805656 h 816769"/>
              <a:gd name="connsiteX0" fmla="*/ 0 w 614984"/>
              <a:gd name="connsiteY0" fmla="*/ 1358106 h 1358106"/>
              <a:gd name="connsiteX1" fmla="*/ 141994 w 614984"/>
              <a:gd name="connsiteY1" fmla="*/ 816769 h 1358106"/>
              <a:gd name="connsiteX2" fmla="*/ 614984 w 614984"/>
              <a:gd name="connsiteY2" fmla="*/ 0 h 1358106"/>
              <a:gd name="connsiteX3" fmla="*/ 0 w 614984"/>
              <a:gd name="connsiteY3" fmla="*/ 1358106 h 1358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4984" h="1358106">
                <a:moveTo>
                  <a:pt x="0" y="1358106"/>
                </a:moveTo>
                <a:lnTo>
                  <a:pt x="141994" y="816769"/>
                </a:lnTo>
                <a:lnTo>
                  <a:pt x="614984" y="0"/>
                </a:lnTo>
                <a:lnTo>
                  <a:pt x="0" y="1358106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triangles 7.89"/>
          <p:cNvSpPr/>
          <p:nvPr/>
        </p:nvSpPr>
        <p:spPr>
          <a:xfrm>
            <a:off x="6095624" y="1200004"/>
            <a:ext cx="784910" cy="1249437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956383"/>
              <a:gd name="connsiteY0" fmla="*/ 572294 h 572294"/>
              <a:gd name="connsiteX1" fmla="*/ 0 w 956383"/>
              <a:gd name="connsiteY1" fmla="*/ 338138 h 572294"/>
              <a:gd name="connsiteX2" fmla="*/ 956383 w 956383"/>
              <a:gd name="connsiteY2" fmla="*/ 0 h 572294"/>
              <a:gd name="connsiteX3" fmla="*/ 843843 w 956383"/>
              <a:gd name="connsiteY3" fmla="*/ 572294 h 572294"/>
              <a:gd name="connsiteX0" fmla="*/ 853368 w 956383"/>
              <a:gd name="connsiteY0" fmla="*/ 864394 h 864394"/>
              <a:gd name="connsiteX1" fmla="*/ 0 w 956383"/>
              <a:gd name="connsiteY1" fmla="*/ 338138 h 864394"/>
              <a:gd name="connsiteX2" fmla="*/ 956383 w 956383"/>
              <a:gd name="connsiteY2" fmla="*/ 0 h 864394"/>
              <a:gd name="connsiteX3" fmla="*/ 853368 w 95638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988133 w 988133"/>
              <a:gd name="connsiteY2" fmla="*/ 0 h 864394"/>
              <a:gd name="connsiteX3" fmla="*/ 885118 w 98813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454842 w 988133"/>
              <a:gd name="connsiteY2" fmla="*/ 465857 h 864394"/>
              <a:gd name="connsiteX3" fmla="*/ 988133 w 988133"/>
              <a:gd name="connsiteY3" fmla="*/ 0 h 864394"/>
              <a:gd name="connsiteX4" fmla="*/ 885118 w 988133"/>
              <a:gd name="connsiteY4" fmla="*/ 864394 h 864394"/>
              <a:gd name="connsiteX0" fmla="*/ 885118 w 988133"/>
              <a:gd name="connsiteY0" fmla="*/ 906537 h 906537"/>
              <a:gd name="connsiteX1" fmla="*/ 0 w 988133"/>
              <a:gd name="connsiteY1" fmla="*/ 891456 h 906537"/>
              <a:gd name="connsiteX2" fmla="*/ 118292 w 988133"/>
              <a:gd name="connsiteY2" fmla="*/ 0 h 906537"/>
              <a:gd name="connsiteX3" fmla="*/ 988133 w 988133"/>
              <a:gd name="connsiteY3" fmla="*/ 42143 h 906537"/>
              <a:gd name="connsiteX4" fmla="*/ 885118 w 988133"/>
              <a:gd name="connsiteY4" fmla="*/ 906537 h 906537"/>
              <a:gd name="connsiteX0" fmla="*/ 885118 w 981783"/>
              <a:gd name="connsiteY0" fmla="*/ 906537 h 906537"/>
              <a:gd name="connsiteX1" fmla="*/ 0 w 981783"/>
              <a:gd name="connsiteY1" fmla="*/ 891456 h 906537"/>
              <a:gd name="connsiteX2" fmla="*/ 118292 w 981783"/>
              <a:gd name="connsiteY2" fmla="*/ 0 h 906537"/>
              <a:gd name="connsiteX3" fmla="*/ 981783 w 981783"/>
              <a:gd name="connsiteY3" fmla="*/ 38968 h 906537"/>
              <a:gd name="connsiteX4" fmla="*/ 885118 w 981783"/>
              <a:gd name="connsiteY4" fmla="*/ 906537 h 906537"/>
              <a:gd name="connsiteX0" fmla="*/ 818443 w 981783"/>
              <a:gd name="connsiteY0" fmla="*/ 1185143 h 1185143"/>
              <a:gd name="connsiteX1" fmla="*/ 0 w 981783"/>
              <a:gd name="connsiteY1" fmla="*/ 891456 h 1185143"/>
              <a:gd name="connsiteX2" fmla="*/ 118292 w 981783"/>
              <a:gd name="connsiteY2" fmla="*/ 0 h 1185143"/>
              <a:gd name="connsiteX3" fmla="*/ 981783 w 981783"/>
              <a:gd name="connsiteY3" fmla="*/ 38968 h 1185143"/>
              <a:gd name="connsiteX4" fmla="*/ 818443 w 981783"/>
              <a:gd name="connsiteY4" fmla="*/ 1185143 h 1185143"/>
              <a:gd name="connsiteX0" fmla="*/ 818443 w 936539"/>
              <a:gd name="connsiteY0" fmla="*/ 1185143 h 1185143"/>
              <a:gd name="connsiteX1" fmla="*/ 0 w 936539"/>
              <a:gd name="connsiteY1" fmla="*/ 891456 h 1185143"/>
              <a:gd name="connsiteX2" fmla="*/ 118292 w 936539"/>
              <a:gd name="connsiteY2" fmla="*/ 0 h 1185143"/>
              <a:gd name="connsiteX3" fmla="*/ 936539 w 936539"/>
              <a:gd name="connsiteY3" fmla="*/ 460450 h 1185143"/>
              <a:gd name="connsiteX4" fmla="*/ 818443 w 936539"/>
              <a:gd name="connsiteY4" fmla="*/ 1185143 h 1185143"/>
              <a:gd name="connsiteX0" fmla="*/ 818443 w 936539"/>
              <a:gd name="connsiteY0" fmla="*/ 1249437 h 1249437"/>
              <a:gd name="connsiteX1" fmla="*/ 0 w 936539"/>
              <a:gd name="connsiteY1" fmla="*/ 955750 h 1249437"/>
              <a:gd name="connsiteX2" fmla="*/ 151629 w 936539"/>
              <a:gd name="connsiteY2" fmla="*/ 0 h 1249437"/>
              <a:gd name="connsiteX3" fmla="*/ 936539 w 936539"/>
              <a:gd name="connsiteY3" fmla="*/ 524744 h 1249437"/>
              <a:gd name="connsiteX4" fmla="*/ 818443 w 936539"/>
              <a:gd name="connsiteY4" fmla="*/ 1249437 h 1249437"/>
              <a:gd name="connsiteX0" fmla="*/ 666814 w 784910"/>
              <a:gd name="connsiteY0" fmla="*/ 1249437 h 1249437"/>
              <a:gd name="connsiteX1" fmla="*/ 36490 w 784910"/>
              <a:gd name="connsiteY1" fmla="*/ 372344 h 1249437"/>
              <a:gd name="connsiteX2" fmla="*/ 0 w 784910"/>
              <a:gd name="connsiteY2" fmla="*/ 0 h 1249437"/>
              <a:gd name="connsiteX3" fmla="*/ 784910 w 784910"/>
              <a:gd name="connsiteY3" fmla="*/ 524744 h 1249437"/>
              <a:gd name="connsiteX4" fmla="*/ 666814 w 784910"/>
              <a:gd name="connsiteY4" fmla="*/ 1249437 h 1249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4910" h="1249437">
                <a:moveTo>
                  <a:pt x="666814" y="1249437"/>
                </a:moveTo>
                <a:lnTo>
                  <a:pt x="36490" y="372344"/>
                </a:lnTo>
                <a:lnTo>
                  <a:pt x="0" y="0"/>
                </a:lnTo>
                <a:lnTo>
                  <a:pt x="784910" y="524744"/>
                </a:lnTo>
                <a:lnTo>
                  <a:pt x="666814" y="1249437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triangle 7.5"/>
          <p:cNvSpPr/>
          <p:nvPr/>
        </p:nvSpPr>
        <p:spPr>
          <a:xfrm>
            <a:off x="2814459" y="1013410"/>
            <a:ext cx="1358814" cy="708025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1373101"/>
              <a:gd name="connsiteY0" fmla="*/ 508000 h 508000"/>
              <a:gd name="connsiteX1" fmla="*/ 0 w 1373101"/>
              <a:gd name="connsiteY1" fmla="*/ 273844 h 508000"/>
              <a:gd name="connsiteX2" fmla="*/ 1373101 w 1373101"/>
              <a:gd name="connsiteY2" fmla="*/ 0 h 508000"/>
              <a:gd name="connsiteX3" fmla="*/ 843843 w 1373101"/>
              <a:gd name="connsiteY3" fmla="*/ 508000 h 508000"/>
              <a:gd name="connsiteX0" fmla="*/ 698587 w 1373101"/>
              <a:gd name="connsiteY0" fmla="*/ 708025 h 708025"/>
              <a:gd name="connsiteX1" fmla="*/ 0 w 1373101"/>
              <a:gd name="connsiteY1" fmla="*/ 273844 h 708025"/>
              <a:gd name="connsiteX2" fmla="*/ 1373101 w 1373101"/>
              <a:gd name="connsiteY2" fmla="*/ 0 h 708025"/>
              <a:gd name="connsiteX3" fmla="*/ 698587 w 1373101"/>
              <a:gd name="connsiteY3" fmla="*/ 708025 h 708025"/>
              <a:gd name="connsiteX0" fmla="*/ 684300 w 1358814"/>
              <a:gd name="connsiteY0" fmla="*/ 708025 h 708025"/>
              <a:gd name="connsiteX1" fmla="*/ 0 w 1358814"/>
              <a:gd name="connsiteY1" fmla="*/ 266700 h 708025"/>
              <a:gd name="connsiteX2" fmla="*/ 1358814 w 1358814"/>
              <a:gd name="connsiteY2" fmla="*/ 0 h 708025"/>
              <a:gd name="connsiteX3" fmla="*/ 684300 w 1358814"/>
              <a:gd name="connsiteY3" fmla="*/ 708025 h 708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814" h="708025">
                <a:moveTo>
                  <a:pt x="684300" y="708025"/>
                </a:moveTo>
                <a:lnTo>
                  <a:pt x="0" y="266700"/>
                </a:lnTo>
                <a:lnTo>
                  <a:pt x="1358814" y="0"/>
                </a:lnTo>
                <a:lnTo>
                  <a:pt x="684300" y="708025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triangles 7.3"/>
          <p:cNvSpPr/>
          <p:nvPr/>
        </p:nvSpPr>
        <p:spPr>
          <a:xfrm>
            <a:off x="2210909" y="1728602"/>
            <a:ext cx="1287609" cy="792581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29568 w 929568"/>
              <a:gd name="connsiteY0" fmla="*/ 781844 h 781844"/>
              <a:gd name="connsiteX1" fmla="*/ 0 w 929568"/>
              <a:gd name="connsiteY1" fmla="*/ 138113 h 781844"/>
              <a:gd name="connsiteX2" fmla="*/ 784933 w 929568"/>
              <a:gd name="connsiteY2" fmla="*/ 0 h 781844"/>
              <a:gd name="connsiteX3" fmla="*/ 929568 w 929568"/>
              <a:gd name="connsiteY3" fmla="*/ 781844 h 781844"/>
              <a:gd name="connsiteX0" fmla="*/ 996243 w 996243"/>
              <a:gd name="connsiteY0" fmla="*/ 781844 h 781844"/>
              <a:gd name="connsiteX1" fmla="*/ 0 w 996243"/>
              <a:gd name="connsiteY1" fmla="*/ 195263 h 781844"/>
              <a:gd name="connsiteX2" fmla="*/ 851608 w 996243"/>
              <a:gd name="connsiteY2" fmla="*/ 0 h 781844"/>
              <a:gd name="connsiteX3" fmla="*/ 996243 w 996243"/>
              <a:gd name="connsiteY3" fmla="*/ 781844 h 781844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996243 w 996243"/>
              <a:gd name="connsiteY3" fmla="*/ 1140619 h 1140619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787461 w 996243"/>
              <a:gd name="connsiteY3" fmla="*/ 549650 h 1140619"/>
              <a:gd name="connsiteX4" fmla="*/ 996243 w 996243"/>
              <a:gd name="connsiteY4" fmla="*/ 1140619 h 1140619"/>
              <a:gd name="connsiteX0" fmla="*/ 996243 w 1301811"/>
              <a:gd name="connsiteY0" fmla="*/ 1140619 h 1140619"/>
              <a:gd name="connsiteX1" fmla="*/ 0 w 1301811"/>
              <a:gd name="connsiteY1" fmla="*/ 554038 h 1140619"/>
              <a:gd name="connsiteX2" fmla="*/ 597608 w 1301811"/>
              <a:gd name="connsiteY2" fmla="*/ 0 h 1140619"/>
              <a:gd name="connsiteX3" fmla="*/ 1301811 w 1301811"/>
              <a:gd name="connsiteY3" fmla="*/ 435350 h 1140619"/>
              <a:gd name="connsiteX4" fmla="*/ 996243 w 1301811"/>
              <a:gd name="connsiteY4" fmla="*/ 1140619 h 1140619"/>
              <a:gd name="connsiteX0" fmla="*/ 996243 w 1301811"/>
              <a:gd name="connsiteY0" fmla="*/ 1127919 h 1127919"/>
              <a:gd name="connsiteX1" fmla="*/ 0 w 1301811"/>
              <a:gd name="connsiteY1" fmla="*/ 554038 h 1127919"/>
              <a:gd name="connsiteX2" fmla="*/ 597608 w 1301811"/>
              <a:gd name="connsiteY2" fmla="*/ 0 h 1127919"/>
              <a:gd name="connsiteX3" fmla="*/ 1301811 w 1301811"/>
              <a:gd name="connsiteY3" fmla="*/ 435350 h 1127919"/>
              <a:gd name="connsiteX4" fmla="*/ 996243 w 1301811"/>
              <a:gd name="connsiteY4" fmla="*/ 1127919 h 1127919"/>
              <a:gd name="connsiteX0" fmla="*/ 1291518 w 1301811"/>
              <a:gd name="connsiteY0" fmla="*/ 925513 h 925513"/>
              <a:gd name="connsiteX1" fmla="*/ 0 w 1301811"/>
              <a:gd name="connsiteY1" fmla="*/ 554038 h 925513"/>
              <a:gd name="connsiteX2" fmla="*/ 597608 w 1301811"/>
              <a:gd name="connsiteY2" fmla="*/ 0 h 925513"/>
              <a:gd name="connsiteX3" fmla="*/ 1301811 w 1301811"/>
              <a:gd name="connsiteY3" fmla="*/ 435350 h 925513"/>
              <a:gd name="connsiteX4" fmla="*/ 1291518 w 1301811"/>
              <a:gd name="connsiteY4" fmla="*/ 925513 h 925513"/>
              <a:gd name="connsiteX0" fmla="*/ 774787 w 785080"/>
              <a:gd name="connsiteY0" fmla="*/ 925513 h 1030288"/>
              <a:gd name="connsiteX1" fmla="*/ 0 w 785080"/>
              <a:gd name="connsiteY1" fmla="*/ 1030288 h 1030288"/>
              <a:gd name="connsiteX2" fmla="*/ 80877 w 785080"/>
              <a:gd name="connsiteY2" fmla="*/ 0 h 1030288"/>
              <a:gd name="connsiteX3" fmla="*/ 785080 w 785080"/>
              <a:gd name="connsiteY3" fmla="*/ 435350 h 1030288"/>
              <a:gd name="connsiteX4" fmla="*/ 774787 w 785080"/>
              <a:gd name="connsiteY4" fmla="*/ 925513 h 1030288"/>
              <a:gd name="connsiteX0" fmla="*/ 993947 w 1004240"/>
              <a:gd name="connsiteY0" fmla="*/ 577851 h 682626"/>
              <a:gd name="connsiteX1" fmla="*/ 219160 w 1004240"/>
              <a:gd name="connsiteY1" fmla="*/ 682626 h 682626"/>
              <a:gd name="connsiteX2" fmla="*/ 0 w 1004240"/>
              <a:gd name="connsiteY2" fmla="*/ 0 h 682626"/>
              <a:gd name="connsiteX3" fmla="*/ 1004240 w 1004240"/>
              <a:gd name="connsiteY3" fmla="*/ 87688 h 682626"/>
              <a:gd name="connsiteX4" fmla="*/ 993947 w 1004240"/>
              <a:gd name="connsiteY4" fmla="*/ 577851 h 682626"/>
              <a:gd name="connsiteX0" fmla="*/ 993947 w 993947"/>
              <a:gd name="connsiteY0" fmla="*/ 1133100 h 1237875"/>
              <a:gd name="connsiteX1" fmla="*/ 219160 w 993947"/>
              <a:gd name="connsiteY1" fmla="*/ 1237875 h 1237875"/>
              <a:gd name="connsiteX2" fmla="*/ 0 w 993947"/>
              <a:gd name="connsiteY2" fmla="*/ 555249 h 1237875"/>
              <a:gd name="connsiteX3" fmla="*/ 597046 w 993947"/>
              <a:gd name="connsiteY3" fmla="*/ 0 h 1237875"/>
              <a:gd name="connsiteX4" fmla="*/ 993947 w 993947"/>
              <a:gd name="connsiteY4" fmla="*/ 1133100 h 1237875"/>
              <a:gd name="connsiteX0" fmla="*/ 993947 w 1282846"/>
              <a:gd name="connsiteY0" fmla="*/ 690187 h 794962"/>
              <a:gd name="connsiteX1" fmla="*/ 219160 w 1282846"/>
              <a:gd name="connsiteY1" fmla="*/ 794962 h 794962"/>
              <a:gd name="connsiteX2" fmla="*/ 0 w 1282846"/>
              <a:gd name="connsiteY2" fmla="*/ 112336 h 794962"/>
              <a:gd name="connsiteX3" fmla="*/ 1282846 w 1282846"/>
              <a:gd name="connsiteY3" fmla="*/ 0 h 794962"/>
              <a:gd name="connsiteX4" fmla="*/ 993947 w 1282846"/>
              <a:gd name="connsiteY4" fmla="*/ 690187 h 794962"/>
              <a:gd name="connsiteX0" fmla="*/ 993947 w 1280465"/>
              <a:gd name="connsiteY0" fmla="*/ 678281 h 783056"/>
              <a:gd name="connsiteX1" fmla="*/ 219160 w 1280465"/>
              <a:gd name="connsiteY1" fmla="*/ 783056 h 783056"/>
              <a:gd name="connsiteX2" fmla="*/ 0 w 1280465"/>
              <a:gd name="connsiteY2" fmla="*/ 100430 h 783056"/>
              <a:gd name="connsiteX3" fmla="*/ 1280465 w 1280465"/>
              <a:gd name="connsiteY3" fmla="*/ 0 h 783056"/>
              <a:gd name="connsiteX4" fmla="*/ 993947 w 1280465"/>
              <a:gd name="connsiteY4" fmla="*/ 678281 h 783056"/>
              <a:gd name="connsiteX0" fmla="*/ 1001091 w 1287609"/>
              <a:gd name="connsiteY0" fmla="*/ 678281 h 783056"/>
              <a:gd name="connsiteX1" fmla="*/ 226304 w 1287609"/>
              <a:gd name="connsiteY1" fmla="*/ 783056 h 783056"/>
              <a:gd name="connsiteX2" fmla="*/ 0 w 1287609"/>
              <a:gd name="connsiteY2" fmla="*/ 114718 h 783056"/>
              <a:gd name="connsiteX3" fmla="*/ 1287609 w 1287609"/>
              <a:gd name="connsiteY3" fmla="*/ 0 h 783056"/>
              <a:gd name="connsiteX4" fmla="*/ 1001091 w 1287609"/>
              <a:gd name="connsiteY4" fmla="*/ 678281 h 783056"/>
              <a:gd name="connsiteX0" fmla="*/ 989184 w 1287609"/>
              <a:gd name="connsiteY0" fmla="*/ 683044 h 783056"/>
              <a:gd name="connsiteX1" fmla="*/ 226304 w 1287609"/>
              <a:gd name="connsiteY1" fmla="*/ 783056 h 783056"/>
              <a:gd name="connsiteX2" fmla="*/ 0 w 1287609"/>
              <a:gd name="connsiteY2" fmla="*/ 114718 h 783056"/>
              <a:gd name="connsiteX3" fmla="*/ 1287609 w 1287609"/>
              <a:gd name="connsiteY3" fmla="*/ 0 h 783056"/>
              <a:gd name="connsiteX4" fmla="*/ 989184 w 1287609"/>
              <a:gd name="connsiteY4" fmla="*/ 683044 h 783056"/>
              <a:gd name="connsiteX0" fmla="*/ 989184 w 1287609"/>
              <a:gd name="connsiteY0" fmla="*/ 683044 h 792581"/>
              <a:gd name="connsiteX1" fmla="*/ 226304 w 1287609"/>
              <a:gd name="connsiteY1" fmla="*/ 792581 h 792581"/>
              <a:gd name="connsiteX2" fmla="*/ 0 w 1287609"/>
              <a:gd name="connsiteY2" fmla="*/ 114718 h 792581"/>
              <a:gd name="connsiteX3" fmla="*/ 1287609 w 1287609"/>
              <a:gd name="connsiteY3" fmla="*/ 0 h 792581"/>
              <a:gd name="connsiteX4" fmla="*/ 989184 w 1287609"/>
              <a:gd name="connsiteY4" fmla="*/ 683044 h 792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7609" h="792581">
                <a:moveTo>
                  <a:pt x="989184" y="683044"/>
                </a:moveTo>
                <a:lnTo>
                  <a:pt x="226304" y="792581"/>
                </a:lnTo>
                <a:lnTo>
                  <a:pt x="0" y="114718"/>
                </a:lnTo>
                <a:lnTo>
                  <a:pt x="1287609" y="0"/>
                </a:lnTo>
                <a:lnTo>
                  <a:pt x="989184" y="683044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triangles 7.2"/>
          <p:cNvSpPr/>
          <p:nvPr/>
        </p:nvSpPr>
        <p:spPr>
          <a:xfrm>
            <a:off x="6015335" y="3204757"/>
            <a:ext cx="981783" cy="906537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956383"/>
              <a:gd name="connsiteY0" fmla="*/ 572294 h 572294"/>
              <a:gd name="connsiteX1" fmla="*/ 0 w 956383"/>
              <a:gd name="connsiteY1" fmla="*/ 338138 h 572294"/>
              <a:gd name="connsiteX2" fmla="*/ 956383 w 956383"/>
              <a:gd name="connsiteY2" fmla="*/ 0 h 572294"/>
              <a:gd name="connsiteX3" fmla="*/ 843843 w 956383"/>
              <a:gd name="connsiteY3" fmla="*/ 572294 h 572294"/>
              <a:gd name="connsiteX0" fmla="*/ 853368 w 956383"/>
              <a:gd name="connsiteY0" fmla="*/ 864394 h 864394"/>
              <a:gd name="connsiteX1" fmla="*/ 0 w 956383"/>
              <a:gd name="connsiteY1" fmla="*/ 338138 h 864394"/>
              <a:gd name="connsiteX2" fmla="*/ 956383 w 956383"/>
              <a:gd name="connsiteY2" fmla="*/ 0 h 864394"/>
              <a:gd name="connsiteX3" fmla="*/ 853368 w 95638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988133 w 988133"/>
              <a:gd name="connsiteY2" fmla="*/ 0 h 864394"/>
              <a:gd name="connsiteX3" fmla="*/ 885118 w 98813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454842 w 988133"/>
              <a:gd name="connsiteY2" fmla="*/ 465857 h 864394"/>
              <a:gd name="connsiteX3" fmla="*/ 988133 w 988133"/>
              <a:gd name="connsiteY3" fmla="*/ 0 h 864394"/>
              <a:gd name="connsiteX4" fmla="*/ 885118 w 988133"/>
              <a:gd name="connsiteY4" fmla="*/ 864394 h 864394"/>
              <a:gd name="connsiteX0" fmla="*/ 885118 w 988133"/>
              <a:gd name="connsiteY0" fmla="*/ 906537 h 906537"/>
              <a:gd name="connsiteX1" fmla="*/ 0 w 988133"/>
              <a:gd name="connsiteY1" fmla="*/ 891456 h 906537"/>
              <a:gd name="connsiteX2" fmla="*/ 118292 w 988133"/>
              <a:gd name="connsiteY2" fmla="*/ 0 h 906537"/>
              <a:gd name="connsiteX3" fmla="*/ 988133 w 988133"/>
              <a:gd name="connsiteY3" fmla="*/ 42143 h 906537"/>
              <a:gd name="connsiteX4" fmla="*/ 885118 w 988133"/>
              <a:gd name="connsiteY4" fmla="*/ 906537 h 906537"/>
              <a:gd name="connsiteX0" fmla="*/ 885118 w 981783"/>
              <a:gd name="connsiteY0" fmla="*/ 906537 h 906537"/>
              <a:gd name="connsiteX1" fmla="*/ 0 w 981783"/>
              <a:gd name="connsiteY1" fmla="*/ 891456 h 906537"/>
              <a:gd name="connsiteX2" fmla="*/ 118292 w 981783"/>
              <a:gd name="connsiteY2" fmla="*/ 0 h 906537"/>
              <a:gd name="connsiteX3" fmla="*/ 981783 w 981783"/>
              <a:gd name="connsiteY3" fmla="*/ 38968 h 906537"/>
              <a:gd name="connsiteX4" fmla="*/ 885118 w 981783"/>
              <a:gd name="connsiteY4" fmla="*/ 906537 h 906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1783" h="906537">
                <a:moveTo>
                  <a:pt x="885118" y="906537"/>
                </a:moveTo>
                <a:lnTo>
                  <a:pt x="0" y="891456"/>
                </a:lnTo>
                <a:lnTo>
                  <a:pt x="118292" y="0"/>
                </a:lnTo>
                <a:lnTo>
                  <a:pt x="981783" y="38968"/>
                </a:lnTo>
                <a:lnTo>
                  <a:pt x="885118" y="906537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triangles 7.1"/>
          <p:cNvSpPr/>
          <p:nvPr/>
        </p:nvSpPr>
        <p:spPr>
          <a:xfrm>
            <a:off x="2208468" y="1285036"/>
            <a:ext cx="1301811" cy="112791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29568 w 929568"/>
              <a:gd name="connsiteY0" fmla="*/ 781844 h 781844"/>
              <a:gd name="connsiteX1" fmla="*/ 0 w 929568"/>
              <a:gd name="connsiteY1" fmla="*/ 138113 h 781844"/>
              <a:gd name="connsiteX2" fmla="*/ 784933 w 929568"/>
              <a:gd name="connsiteY2" fmla="*/ 0 h 781844"/>
              <a:gd name="connsiteX3" fmla="*/ 929568 w 929568"/>
              <a:gd name="connsiteY3" fmla="*/ 781844 h 781844"/>
              <a:gd name="connsiteX0" fmla="*/ 996243 w 996243"/>
              <a:gd name="connsiteY0" fmla="*/ 781844 h 781844"/>
              <a:gd name="connsiteX1" fmla="*/ 0 w 996243"/>
              <a:gd name="connsiteY1" fmla="*/ 195263 h 781844"/>
              <a:gd name="connsiteX2" fmla="*/ 851608 w 996243"/>
              <a:gd name="connsiteY2" fmla="*/ 0 h 781844"/>
              <a:gd name="connsiteX3" fmla="*/ 996243 w 996243"/>
              <a:gd name="connsiteY3" fmla="*/ 781844 h 781844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996243 w 996243"/>
              <a:gd name="connsiteY3" fmla="*/ 1140619 h 1140619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787461 w 996243"/>
              <a:gd name="connsiteY3" fmla="*/ 549650 h 1140619"/>
              <a:gd name="connsiteX4" fmla="*/ 996243 w 996243"/>
              <a:gd name="connsiteY4" fmla="*/ 1140619 h 1140619"/>
              <a:gd name="connsiteX0" fmla="*/ 996243 w 1301811"/>
              <a:gd name="connsiteY0" fmla="*/ 1140619 h 1140619"/>
              <a:gd name="connsiteX1" fmla="*/ 0 w 1301811"/>
              <a:gd name="connsiteY1" fmla="*/ 554038 h 1140619"/>
              <a:gd name="connsiteX2" fmla="*/ 597608 w 1301811"/>
              <a:gd name="connsiteY2" fmla="*/ 0 h 1140619"/>
              <a:gd name="connsiteX3" fmla="*/ 1301811 w 1301811"/>
              <a:gd name="connsiteY3" fmla="*/ 435350 h 1140619"/>
              <a:gd name="connsiteX4" fmla="*/ 996243 w 1301811"/>
              <a:gd name="connsiteY4" fmla="*/ 1140619 h 1140619"/>
              <a:gd name="connsiteX0" fmla="*/ 996243 w 1301811"/>
              <a:gd name="connsiteY0" fmla="*/ 1127919 h 1127919"/>
              <a:gd name="connsiteX1" fmla="*/ 0 w 1301811"/>
              <a:gd name="connsiteY1" fmla="*/ 554038 h 1127919"/>
              <a:gd name="connsiteX2" fmla="*/ 597608 w 1301811"/>
              <a:gd name="connsiteY2" fmla="*/ 0 h 1127919"/>
              <a:gd name="connsiteX3" fmla="*/ 1301811 w 1301811"/>
              <a:gd name="connsiteY3" fmla="*/ 435350 h 1127919"/>
              <a:gd name="connsiteX4" fmla="*/ 996243 w 1301811"/>
              <a:gd name="connsiteY4" fmla="*/ 1127919 h 1127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1811" h="1127919">
                <a:moveTo>
                  <a:pt x="996243" y="1127919"/>
                </a:moveTo>
                <a:lnTo>
                  <a:pt x="0" y="554038"/>
                </a:lnTo>
                <a:lnTo>
                  <a:pt x="597608" y="0"/>
                </a:lnTo>
                <a:lnTo>
                  <a:pt x="1301811" y="435350"/>
                </a:lnTo>
                <a:lnTo>
                  <a:pt x="996243" y="1127919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triangles 7.1"/>
          <p:cNvSpPr/>
          <p:nvPr/>
        </p:nvSpPr>
        <p:spPr>
          <a:xfrm>
            <a:off x="2210560" y="1286355"/>
            <a:ext cx="993947" cy="1237875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29568 w 929568"/>
              <a:gd name="connsiteY0" fmla="*/ 781844 h 781844"/>
              <a:gd name="connsiteX1" fmla="*/ 0 w 929568"/>
              <a:gd name="connsiteY1" fmla="*/ 138113 h 781844"/>
              <a:gd name="connsiteX2" fmla="*/ 784933 w 929568"/>
              <a:gd name="connsiteY2" fmla="*/ 0 h 781844"/>
              <a:gd name="connsiteX3" fmla="*/ 929568 w 929568"/>
              <a:gd name="connsiteY3" fmla="*/ 781844 h 781844"/>
              <a:gd name="connsiteX0" fmla="*/ 996243 w 996243"/>
              <a:gd name="connsiteY0" fmla="*/ 781844 h 781844"/>
              <a:gd name="connsiteX1" fmla="*/ 0 w 996243"/>
              <a:gd name="connsiteY1" fmla="*/ 195263 h 781844"/>
              <a:gd name="connsiteX2" fmla="*/ 851608 w 996243"/>
              <a:gd name="connsiteY2" fmla="*/ 0 h 781844"/>
              <a:gd name="connsiteX3" fmla="*/ 996243 w 996243"/>
              <a:gd name="connsiteY3" fmla="*/ 781844 h 781844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996243 w 996243"/>
              <a:gd name="connsiteY3" fmla="*/ 1140619 h 1140619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787461 w 996243"/>
              <a:gd name="connsiteY3" fmla="*/ 549650 h 1140619"/>
              <a:gd name="connsiteX4" fmla="*/ 996243 w 996243"/>
              <a:gd name="connsiteY4" fmla="*/ 1140619 h 1140619"/>
              <a:gd name="connsiteX0" fmla="*/ 996243 w 1301811"/>
              <a:gd name="connsiteY0" fmla="*/ 1140619 h 1140619"/>
              <a:gd name="connsiteX1" fmla="*/ 0 w 1301811"/>
              <a:gd name="connsiteY1" fmla="*/ 554038 h 1140619"/>
              <a:gd name="connsiteX2" fmla="*/ 597608 w 1301811"/>
              <a:gd name="connsiteY2" fmla="*/ 0 h 1140619"/>
              <a:gd name="connsiteX3" fmla="*/ 1301811 w 1301811"/>
              <a:gd name="connsiteY3" fmla="*/ 435350 h 1140619"/>
              <a:gd name="connsiteX4" fmla="*/ 996243 w 1301811"/>
              <a:gd name="connsiteY4" fmla="*/ 1140619 h 1140619"/>
              <a:gd name="connsiteX0" fmla="*/ 996243 w 1301811"/>
              <a:gd name="connsiteY0" fmla="*/ 1127919 h 1127919"/>
              <a:gd name="connsiteX1" fmla="*/ 0 w 1301811"/>
              <a:gd name="connsiteY1" fmla="*/ 554038 h 1127919"/>
              <a:gd name="connsiteX2" fmla="*/ 597608 w 1301811"/>
              <a:gd name="connsiteY2" fmla="*/ 0 h 1127919"/>
              <a:gd name="connsiteX3" fmla="*/ 1301811 w 1301811"/>
              <a:gd name="connsiteY3" fmla="*/ 435350 h 1127919"/>
              <a:gd name="connsiteX4" fmla="*/ 996243 w 1301811"/>
              <a:gd name="connsiteY4" fmla="*/ 1127919 h 1127919"/>
              <a:gd name="connsiteX0" fmla="*/ 1291518 w 1301811"/>
              <a:gd name="connsiteY0" fmla="*/ 925513 h 925513"/>
              <a:gd name="connsiteX1" fmla="*/ 0 w 1301811"/>
              <a:gd name="connsiteY1" fmla="*/ 554038 h 925513"/>
              <a:gd name="connsiteX2" fmla="*/ 597608 w 1301811"/>
              <a:gd name="connsiteY2" fmla="*/ 0 h 925513"/>
              <a:gd name="connsiteX3" fmla="*/ 1301811 w 1301811"/>
              <a:gd name="connsiteY3" fmla="*/ 435350 h 925513"/>
              <a:gd name="connsiteX4" fmla="*/ 1291518 w 1301811"/>
              <a:gd name="connsiteY4" fmla="*/ 925513 h 925513"/>
              <a:gd name="connsiteX0" fmla="*/ 774787 w 785080"/>
              <a:gd name="connsiteY0" fmla="*/ 925513 h 1030288"/>
              <a:gd name="connsiteX1" fmla="*/ 0 w 785080"/>
              <a:gd name="connsiteY1" fmla="*/ 1030288 h 1030288"/>
              <a:gd name="connsiteX2" fmla="*/ 80877 w 785080"/>
              <a:gd name="connsiteY2" fmla="*/ 0 h 1030288"/>
              <a:gd name="connsiteX3" fmla="*/ 785080 w 785080"/>
              <a:gd name="connsiteY3" fmla="*/ 435350 h 1030288"/>
              <a:gd name="connsiteX4" fmla="*/ 774787 w 785080"/>
              <a:gd name="connsiteY4" fmla="*/ 925513 h 1030288"/>
              <a:gd name="connsiteX0" fmla="*/ 993947 w 1004240"/>
              <a:gd name="connsiteY0" fmla="*/ 577851 h 682626"/>
              <a:gd name="connsiteX1" fmla="*/ 219160 w 1004240"/>
              <a:gd name="connsiteY1" fmla="*/ 682626 h 682626"/>
              <a:gd name="connsiteX2" fmla="*/ 0 w 1004240"/>
              <a:gd name="connsiteY2" fmla="*/ 0 h 682626"/>
              <a:gd name="connsiteX3" fmla="*/ 1004240 w 1004240"/>
              <a:gd name="connsiteY3" fmla="*/ 87688 h 682626"/>
              <a:gd name="connsiteX4" fmla="*/ 993947 w 1004240"/>
              <a:gd name="connsiteY4" fmla="*/ 577851 h 682626"/>
              <a:gd name="connsiteX0" fmla="*/ 993947 w 993947"/>
              <a:gd name="connsiteY0" fmla="*/ 1133100 h 1237875"/>
              <a:gd name="connsiteX1" fmla="*/ 219160 w 993947"/>
              <a:gd name="connsiteY1" fmla="*/ 1237875 h 1237875"/>
              <a:gd name="connsiteX2" fmla="*/ 0 w 993947"/>
              <a:gd name="connsiteY2" fmla="*/ 555249 h 1237875"/>
              <a:gd name="connsiteX3" fmla="*/ 597046 w 993947"/>
              <a:gd name="connsiteY3" fmla="*/ 0 h 1237875"/>
              <a:gd name="connsiteX4" fmla="*/ 993947 w 993947"/>
              <a:gd name="connsiteY4" fmla="*/ 1133100 h 1237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3947" h="1237875">
                <a:moveTo>
                  <a:pt x="993947" y="1133100"/>
                </a:moveTo>
                <a:lnTo>
                  <a:pt x="219160" y="1237875"/>
                </a:lnTo>
                <a:lnTo>
                  <a:pt x="0" y="555249"/>
                </a:lnTo>
                <a:lnTo>
                  <a:pt x="597046" y="0"/>
                </a:lnTo>
                <a:lnTo>
                  <a:pt x="993947" y="113310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triangle 7.0"/>
          <p:cNvSpPr/>
          <p:nvPr/>
        </p:nvSpPr>
        <p:spPr>
          <a:xfrm>
            <a:off x="2437510" y="2521772"/>
            <a:ext cx="273758" cy="1285081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608893 w 784933"/>
              <a:gd name="connsiteY0" fmla="*/ 727869 h 727869"/>
              <a:gd name="connsiteX1" fmla="*/ 0 w 784933"/>
              <a:gd name="connsiteY1" fmla="*/ 138113 h 727869"/>
              <a:gd name="connsiteX2" fmla="*/ 784933 w 784933"/>
              <a:gd name="connsiteY2" fmla="*/ 0 h 727869"/>
              <a:gd name="connsiteX3" fmla="*/ 608893 w 784933"/>
              <a:gd name="connsiteY3" fmla="*/ 727869 h 727869"/>
              <a:gd name="connsiteX0" fmla="*/ 608893 w 746833"/>
              <a:gd name="connsiteY0" fmla="*/ 589756 h 589756"/>
              <a:gd name="connsiteX1" fmla="*/ 0 w 746833"/>
              <a:gd name="connsiteY1" fmla="*/ 0 h 589756"/>
              <a:gd name="connsiteX2" fmla="*/ 746833 w 746833"/>
              <a:gd name="connsiteY2" fmla="*/ 61912 h 589756"/>
              <a:gd name="connsiteX3" fmla="*/ 608893 w 746833"/>
              <a:gd name="connsiteY3" fmla="*/ 589756 h 589756"/>
              <a:gd name="connsiteX0" fmla="*/ 135818 w 273758"/>
              <a:gd name="connsiteY0" fmla="*/ 1285081 h 1285081"/>
              <a:gd name="connsiteX1" fmla="*/ 0 w 273758"/>
              <a:gd name="connsiteY1" fmla="*/ 0 h 1285081"/>
              <a:gd name="connsiteX2" fmla="*/ 273758 w 273758"/>
              <a:gd name="connsiteY2" fmla="*/ 757237 h 1285081"/>
              <a:gd name="connsiteX3" fmla="*/ 135818 w 273758"/>
              <a:gd name="connsiteY3" fmla="*/ 1285081 h 1285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3758" h="1285081">
                <a:moveTo>
                  <a:pt x="135818" y="1285081"/>
                </a:moveTo>
                <a:lnTo>
                  <a:pt x="0" y="0"/>
                </a:lnTo>
                <a:lnTo>
                  <a:pt x="273758" y="757237"/>
                </a:lnTo>
                <a:lnTo>
                  <a:pt x="135818" y="1285081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triangles 6.6"/>
          <p:cNvSpPr/>
          <p:nvPr/>
        </p:nvSpPr>
        <p:spPr>
          <a:xfrm>
            <a:off x="2203389" y="1284040"/>
            <a:ext cx="1301811" cy="112791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29568 w 929568"/>
              <a:gd name="connsiteY0" fmla="*/ 781844 h 781844"/>
              <a:gd name="connsiteX1" fmla="*/ 0 w 929568"/>
              <a:gd name="connsiteY1" fmla="*/ 138113 h 781844"/>
              <a:gd name="connsiteX2" fmla="*/ 784933 w 929568"/>
              <a:gd name="connsiteY2" fmla="*/ 0 h 781844"/>
              <a:gd name="connsiteX3" fmla="*/ 929568 w 929568"/>
              <a:gd name="connsiteY3" fmla="*/ 781844 h 781844"/>
              <a:gd name="connsiteX0" fmla="*/ 996243 w 996243"/>
              <a:gd name="connsiteY0" fmla="*/ 781844 h 781844"/>
              <a:gd name="connsiteX1" fmla="*/ 0 w 996243"/>
              <a:gd name="connsiteY1" fmla="*/ 195263 h 781844"/>
              <a:gd name="connsiteX2" fmla="*/ 851608 w 996243"/>
              <a:gd name="connsiteY2" fmla="*/ 0 h 781844"/>
              <a:gd name="connsiteX3" fmla="*/ 996243 w 996243"/>
              <a:gd name="connsiteY3" fmla="*/ 781844 h 781844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996243 w 996243"/>
              <a:gd name="connsiteY3" fmla="*/ 1140619 h 1140619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787461 w 996243"/>
              <a:gd name="connsiteY3" fmla="*/ 549650 h 1140619"/>
              <a:gd name="connsiteX4" fmla="*/ 996243 w 996243"/>
              <a:gd name="connsiteY4" fmla="*/ 1140619 h 1140619"/>
              <a:gd name="connsiteX0" fmla="*/ 996243 w 1301811"/>
              <a:gd name="connsiteY0" fmla="*/ 1140619 h 1140619"/>
              <a:gd name="connsiteX1" fmla="*/ 0 w 1301811"/>
              <a:gd name="connsiteY1" fmla="*/ 554038 h 1140619"/>
              <a:gd name="connsiteX2" fmla="*/ 597608 w 1301811"/>
              <a:gd name="connsiteY2" fmla="*/ 0 h 1140619"/>
              <a:gd name="connsiteX3" fmla="*/ 1301811 w 1301811"/>
              <a:gd name="connsiteY3" fmla="*/ 435350 h 1140619"/>
              <a:gd name="connsiteX4" fmla="*/ 996243 w 1301811"/>
              <a:gd name="connsiteY4" fmla="*/ 1140619 h 1140619"/>
              <a:gd name="connsiteX0" fmla="*/ 996243 w 1301811"/>
              <a:gd name="connsiteY0" fmla="*/ 1127919 h 1127919"/>
              <a:gd name="connsiteX1" fmla="*/ 0 w 1301811"/>
              <a:gd name="connsiteY1" fmla="*/ 554038 h 1127919"/>
              <a:gd name="connsiteX2" fmla="*/ 597608 w 1301811"/>
              <a:gd name="connsiteY2" fmla="*/ 0 h 1127919"/>
              <a:gd name="connsiteX3" fmla="*/ 1301811 w 1301811"/>
              <a:gd name="connsiteY3" fmla="*/ 435350 h 1127919"/>
              <a:gd name="connsiteX4" fmla="*/ 996243 w 1301811"/>
              <a:gd name="connsiteY4" fmla="*/ 1127919 h 1127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1811" h="1127919">
                <a:moveTo>
                  <a:pt x="996243" y="1127919"/>
                </a:moveTo>
                <a:lnTo>
                  <a:pt x="0" y="554038"/>
                </a:lnTo>
                <a:lnTo>
                  <a:pt x="597608" y="0"/>
                </a:lnTo>
                <a:lnTo>
                  <a:pt x="1301811" y="435350"/>
                </a:lnTo>
                <a:lnTo>
                  <a:pt x="996243" y="1127919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triangles 6.6"/>
          <p:cNvSpPr/>
          <p:nvPr/>
        </p:nvSpPr>
        <p:spPr>
          <a:xfrm>
            <a:off x="6012633" y="3214814"/>
            <a:ext cx="981783" cy="906537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956383"/>
              <a:gd name="connsiteY0" fmla="*/ 572294 h 572294"/>
              <a:gd name="connsiteX1" fmla="*/ 0 w 956383"/>
              <a:gd name="connsiteY1" fmla="*/ 338138 h 572294"/>
              <a:gd name="connsiteX2" fmla="*/ 956383 w 956383"/>
              <a:gd name="connsiteY2" fmla="*/ 0 h 572294"/>
              <a:gd name="connsiteX3" fmla="*/ 843843 w 956383"/>
              <a:gd name="connsiteY3" fmla="*/ 572294 h 572294"/>
              <a:gd name="connsiteX0" fmla="*/ 853368 w 956383"/>
              <a:gd name="connsiteY0" fmla="*/ 864394 h 864394"/>
              <a:gd name="connsiteX1" fmla="*/ 0 w 956383"/>
              <a:gd name="connsiteY1" fmla="*/ 338138 h 864394"/>
              <a:gd name="connsiteX2" fmla="*/ 956383 w 956383"/>
              <a:gd name="connsiteY2" fmla="*/ 0 h 864394"/>
              <a:gd name="connsiteX3" fmla="*/ 853368 w 95638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988133 w 988133"/>
              <a:gd name="connsiteY2" fmla="*/ 0 h 864394"/>
              <a:gd name="connsiteX3" fmla="*/ 885118 w 98813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454842 w 988133"/>
              <a:gd name="connsiteY2" fmla="*/ 465857 h 864394"/>
              <a:gd name="connsiteX3" fmla="*/ 988133 w 988133"/>
              <a:gd name="connsiteY3" fmla="*/ 0 h 864394"/>
              <a:gd name="connsiteX4" fmla="*/ 885118 w 988133"/>
              <a:gd name="connsiteY4" fmla="*/ 864394 h 864394"/>
              <a:gd name="connsiteX0" fmla="*/ 885118 w 988133"/>
              <a:gd name="connsiteY0" fmla="*/ 906537 h 906537"/>
              <a:gd name="connsiteX1" fmla="*/ 0 w 988133"/>
              <a:gd name="connsiteY1" fmla="*/ 891456 h 906537"/>
              <a:gd name="connsiteX2" fmla="*/ 118292 w 988133"/>
              <a:gd name="connsiteY2" fmla="*/ 0 h 906537"/>
              <a:gd name="connsiteX3" fmla="*/ 988133 w 988133"/>
              <a:gd name="connsiteY3" fmla="*/ 42143 h 906537"/>
              <a:gd name="connsiteX4" fmla="*/ 885118 w 988133"/>
              <a:gd name="connsiteY4" fmla="*/ 906537 h 906537"/>
              <a:gd name="connsiteX0" fmla="*/ 885118 w 981783"/>
              <a:gd name="connsiteY0" fmla="*/ 906537 h 906537"/>
              <a:gd name="connsiteX1" fmla="*/ 0 w 981783"/>
              <a:gd name="connsiteY1" fmla="*/ 891456 h 906537"/>
              <a:gd name="connsiteX2" fmla="*/ 118292 w 981783"/>
              <a:gd name="connsiteY2" fmla="*/ 0 h 906537"/>
              <a:gd name="connsiteX3" fmla="*/ 981783 w 981783"/>
              <a:gd name="connsiteY3" fmla="*/ 38968 h 906537"/>
              <a:gd name="connsiteX4" fmla="*/ 885118 w 981783"/>
              <a:gd name="connsiteY4" fmla="*/ 906537 h 906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1783" h="906537">
                <a:moveTo>
                  <a:pt x="885118" y="906537"/>
                </a:moveTo>
                <a:lnTo>
                  <a:pt x="0" y="891456"/>
                </a:lnTo>
                <a:lnTo>
                  <a:pt x="118292" y="0"/>
                </a:lnTo>
                <a:lnTo>
                  <a:pt x="981783" y="38968"/>
                </a:lnTo>
                <a:lnTo>
                  <a:pt x="885118" y="906537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triangle 6.3"/>
          <p:cNvSpPr/>
          <p:nvPr/>
        </p:nvSpPr>
        <p:spPr>
          <a:xfrm>
            <a:off x="2199364" y="1838394"/>
            <a:ext cx="1008235" cy="687388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39093 w 939093"/>
              <a:gd name="connsiteY0" fmla="*/ 419894 h 419894"/>
              <a:gd name="connsiteX1" fmla="*/ 0 w 939093"/>
              <a:gd name="connsiteY1" fmla="*/ 138113 h 419894"/>
              <a:gd name="connsiteX2" fmla="*/ 784933 w 939093"/>
              <a:gd name="connsiteY2" fmla="*/ 0 h 419894"/>
              <a:gd name="connsiteX3" fmla="*/ 939093 w 939093"/>
              <a:gd name="connsiteY3" fmla="*/ 419894 h 419894"/>
              <a:gd name="connsiteX0" fmla="*/ 758118 w 758118"/>
              <a:gd name="connsiteY0" fmla="*/ 419894 h 534988"/>
              <a:gd name="connsiteX1" fmla="*/ 0 w 758118"/>
              <a:gd name="connsiteY1" fmla="*/ 534988 h 534988"/>
              <a:gd name="connsiteX2" fmla="*/ 603958 w 758118"/>
              <a:gd name="connsiteY2" fmla="*/ 0 h 534988"/>
              <a:gd name="connsiteX3" fmla="*/ 758118 w 758118"/>
              <a:gd name="connsiteY3" fmla="*/ 419894 h 534988"/>
              <a:gd name="connsiteX0" fmla="*/ 992360 w 992360"/>
              <a:gd name="connsiteY0" fmla="*/ 572294 h 687388"/>
              <a:gd name="connsiteX1" fmla="*/ 234242 w 992360"/>
              <a:gd name="connsiteY1" fmla="*/ 687388 h 687388"/>
              <a:gd name="connsiteX2" fmla="*/ 0 w 992360"/>
              <a:gd name="connsiteY2" fmla="*/ 0 h 687388"/>
              <a:gd name="connsiteX3" fmla="*/ 992360 w 992360"/>
              <a:gd name="connsiteY3" fmla="*/ 572294 h 687388"/>
              <a:gd name="connsiteX0" fmla="*/ 1008235 w 1008235"/>
              <a:gd name="connsiteY0" fmla="*/ 575469 h 687388"/>
              <a:gd name="connsiteX1" fmla="*/ 234242 w 1008235"/>
              <a:gd name="connsiteY1" fmla="*/ 687388 h 687388"/>
              <a:gd name="connsiteX2" fmla="*/ 0 w 1008235"/>
              <a:gd name="connsiteY2" fmla="*/ 0 h 687388"/>
              <a:gd name="connsiteX3" fmla="*/ 1008235 w 1008235"/>
              <a:gd name="connsiteY3" fmla="*/ 575469 h 687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8235" h="687388">
                <a:moveTo>
                  <a:pt x="1008235" y="575469"/>
                </a:moveTo>
                <a:lnTo>
                  <a:pt x="234242" y="687388"/>
                </a:lnTo>
                <a:lnTo>
                  <a:pt x="0" y="0"/>
                </a:lnTo>
                <a:lnTo>
                  <a:pt x="1008235" y="575469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triangle 5.92"/>
          <p:cNvSpPr/>
          <p:nvPr/>
        </p:nvSpPr>
        <p:spPr>
          <a:xfrm>
            <a:off x="6141570" y="1579079"/>
            <a:ext cx="737308" cy="888206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764468 w 764468"/>
              <a:gd name="connsiteY0" fmla="*/ 675481 h 675481"/>
              <a:gd name="connsiteX1" fmla="*/ 0 w 764468"/>
              <a:gd name="connsiteY1" fmla="*/ 0 h 675481"/>
              <a:gd name="connsiteX2" fmla="*/ 705558 w 764468"/>
              <a:gd name="connsiteY2" fmla="*/ 303212 h 675481"/>
              <a:gd name="connsiteX3" fmla="*/ 764468 w 764468"/>
              <a:gd name="connsiteY3" fmla="*/ 675481 h 675481"/>
              <a:gd name="connsiteX0" fmla="*/ 764468 w 764468"/>
              <a:gd name="connsiteY0" fmla="*/ 675481 h 675481"/>
              <a:gd name="connsiteX1" fmla="*/ 0 w 764468"/>
              <a:gd name="connsiteY1" fmla="*/ 0 h 675481"/>
              <a:gd name="connsiteX2" fmla="*/ 737308 w 764468"/>
              <a:gd name="connsiteY2" fmla="*/ 134937 h 675481"/>
              <a:gd name="connsiteX3" fmla="*/ 764468 w 764468"/>
              <a:gd name="connsiteY3" fmla="*/ 675481 h 675481"/>
              <a:gd name="connsiteX0" fmla="*/ 618418 w 737308"/>
              <a:gd name="connsiteY0" fmla="*/ 888206 h 888206"/>
              <a:gd name="connsiteX1" fmla="*/ 0 w 737308"/>
              <a:gd name="connsiteY1" fmla="*/ 0 h 888206"/>
              <a:gd name="connsiteX2" fmla="*/ 737308 w 737308"/>
              <a:gd name="connsiteY2" fmla="*/ 134937 h 888206"/>
              <a:gd name="connsiteX3" fmla="*/ 618418 w 737308"/>
              <a:gd name="connsiteY3" fmla="*/ 888206 h 888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7308" h="888206">
                <a:moveTo>
                  <a:pt x="618418" y="888206"/>
                </a:moveTo>
                <a:lnTo>
                  <a:pt x="0" y="0"/>
                </a:lnTo>
                <a:lnTo>
                  <a:pt x="737308" y="134937"/>
                </a:lnTo>
                <a:lnTo>
                  <a:pt x="618418" y="888206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triangle 5.3"/>
          <p:cNvSpPr/>
          <p:nvPr/>
        </p:nvSpPr>
        <p:spPr>
          <a:xfrm>
            <a:off x="2435892" y="2420617"/>
            <a:ext cx="753183" cy="838994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793043 w 793043"/>
              <a:gd name="connsiteY0" fmla="*/ 427831 h 427831"/>
              <a:gd name="connsiteX1" fmla="*/ 0 w 793043"/>
              <a:gd name="connsiteY1" fmla="*/ 0 h 427831"/>
              <a:gd name="connsiteX2" fmla="*/ 734133 w 793043"/>
              <a:gd name="connsiteY2" fmla="*/ 55562 h 427831"/>
              <a:gd name="connsiteX3" fmla="*/ 793043 w 793043"/>
              <a:gd name="connsiteY3" fmla="*/ 427831 h 427831"/>
              <a:gd name="connsiteX0" fmla="*/ 793043 w 793043"/>
              <a:gd name="connsiteY0" fmla="*/ 534194 h 534194"/>
              <a:gd name="connsiteX1" fmla="*/ 0 w 793043"/>
              <a:gd name="connsiteY1" fmla="*/ 106363 h 534194"/>
              <a:gd name="connsiteX2" fmla="*/ 734133 w 793043"/>
              <a:gd name="connsiteY2" fmla="*/ 0 h 534194"/>
              <a:gd name="connsiteX3" fmla="*/ 793043 w 793043"/>
              <a:gd name="connsiteY3" fmla="*/ 534194 h 534194"/>
              <a:gd name="connsiteX0" fmla="*/ 272343 w 734133"/>
              <a:gd name="connsiteY0" fmla="*/ 838994 h 838994"/>
              <a:gd name="connsiteX1" fmla="*/ 0 w 734133"/>
              <a:gd name="connsiteY1" fmla="*/ 106363 h 838994"/>
              <a:gd name="connsiteX2" fmla="*/ 734133 w 734133"/>
              <a:gd name="connsiteY2" fmla="*/ 0 h 838994"/>
              <a:gd name="connsiteX3" fmla="*/ 272343 w 734133"/>
              <a:gd name="connsiteY3" fmla="*/ 838994 h 838994"/>
              <a:gd name="connsiteX0" fmla="*/ 272343 w 746833"/>
              <a:gd name="connsiteY0" fmla="*/ 838994 h 838994"/>
              <a:gd name="connsiteX1" fmla="*/ 0 w 746833"/>
              <a:gd name="connsiteY1" fmla="*/ 106363 h 838994"/>
              <a:gd name="connsiteX2" fmla="*/ 746833 w 746833"/>
              <a:gd name="connsiteY2" fmla="*/ 0 h 838994"/>
              <a:gd name="connsiteX3" fmla="*/ 272343 w 746833"/>
              <a:gd name="connsiteY3" fmla="*/ 838994 h 838994"/>
              <a:gd name="connsiteX0" fmla="*/ 278693 w 753183"/>
              <a:gd name="connsiteY0" fmla="*/ 838994 h 838994"/>
              <a:gd name="connsiteX1" fmla="*/ 0 w 753183"/>
              <a:gd name="connsiteY1" fmla="*/ 106363 h 838994"/>
              <a:gd name="connsiteX2" fmla="*/ 753183 w 753183"/>
              <a:gd name="connsiteY2" fmla="*/ 0 h 838994"/>
              <a:gd name="connsiteX3" fmla="*/ 278693 w 753183"/>
              <a:gd name="connsiteY3" fmla="*/ 838994 h 838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183" h="838994">
                <a:moveTo>
                  <a:pt x="278693" y="838994"/>
                </a:moveTo>
                <a:lnTo>
                  <a:pt x="0" y="106363"/>
                </a:lnTo>
                <a:lnTo>
                  <a:pt x="753183" y="0"/>
                </a:lnTo>
                <a:lnTo>
                  <a:pt x="278693" y="838994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triangle 5.3"/>
          <p:cNvSpPr/>
          <p:nvPr/>
        </p:nvSpPr>
        <p:spPr>
          <a:xfrm>
            <a:off x="6137889" y="2465546"/>
            <a:ext cx="875593" cy="79771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5593" h="797719">
                <a:moveTo>
                  <a:pt x="875593" y="797719"/>
                </a:moveTo>
                <a:lnTo>
                  <a:pt x="0" y="747713"/>
                </a:lnTo>
                <a:lnTo>
                  <a:pt x="613483" y="0"/>
                </a:lnTo>
                <a:lnTo>
                  <a:pt x="875593" y="797719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triangle 5.29"/>
          <p:cNvSpPr/>
          <p:nvPr/>
        </p:nvSpPr>
        <p:spPr>
          <a:xfrm>
            <a:off x="6085743" y="1199148"/>
            <a:ext cx="795510" cy="52466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742243 w 742243"/>
              <a:gd name="connsiteY0" fmla="*/ 372269 h 372269"/>
              <a:gd name="connsiteX1" fmla="*/ 0 w 742243"/>
              <a:gd name="connsiteY1" fmla="*/ 220663 h 372269"/>
              <a:gd name="connsiteX2" fmla="*/ 683333 w 742243"/>
              <a:gd name="connsiteY2" fmla="*/ 0 h 372269"/>
              <a:gd name="connsiteX3" fmla="*/ 742243 w 742243"/>
              <a:gd name="connsiteY3" fmla="*/ 372269 h 372269"/>
              <a:gd name="connsiteX0" fmla="*/ 805035 w 805035"/>
              <a:gd name="connsiteY0" fmla="*/ 531019 h 531019"/>
              <a:gd name="connsiteX1" fmla="*/ 62792 w 805035"/>
              <a:gd name="connsiteY1" fmla="*/ 379413 h 531019"/>
              <a:gd name="connsiteX2" fmla="*/ 0 w 805035"/>
              <a:gd name="connsiteY2" fmla="*/ 0 h 531019"/>
              <a:gd name="connsiteX3" fmla="*/ 805035 w 805035"/>
              <a:gd name="connsiteY3" fmla="*/ 531019 h 531019"/>
              <a:gd name="connsiteX0" fmla="*/ 795510 w 795510"/>
              <a:gd name="connsiteY0" fmla="*/ 524669 h 524669"/>
              <a:gd name="connsiteX1" fmla="*/ 62792 w 795510"/>
              <a:gd name="connsiteY1" fmla="*/ 379413 h 524669"/>
              <a:gd name="connsiteX2" fmla="*/ 0 w 795510"/>
              <a:gd name="connsiteY2" fmla="*/ 0 h 524669"/>
              <a:gd name="connsiteX3" fmla="*/ 795510 w 795510"/>
              <a:gd name="connsiteY3" fmla="*/ 524669 h 524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5510" h="524669">
                <a:moveTo>
                  <a:pt x="795510" y="524669"/>
                </a:moveTo>
                <a:lnTo>
                  <a:pt x="62792" y="379413"/>
                </a:lnTo>
                <a:lnTo>
                  <a:pt x="0" y="0"/>
                </a:lnTo>
                <a:lnTo>
                  <a:pt x="795510" y="524669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triangle 4.72"/>
          <p:cNvSpPr/>
          <p:nvPr/>
        </p:nvSpPr>
        <p:spPr>
          <a:xfrm>
            <a:off x="5304124" y="1202510"/>
            <a:ext cx="843843" cy="37226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3843" h="372269">
                <a:moveTo>
                  <a:pt x="843843" y="372269"/>
                </a:moveTo>
                <a:lnTo>
                  <a:pt x="0" y="138113"/>
                </a:lnTo>
                <a:lnTo>
                  <a:pt x="784933" y="0"/>
                </a:lnTo>
                <a:lnTo>
                  <a:pt x="843843" y="372269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3" name="line 17.99"/>
          <p:cNvCxnSpPr/>
          <p:nvPr/>
        </p:nvCxnSpPr>
        <p:spPr>
          <a:xfrm flipV="1">
            <a:off x="5168900" y="1711891"/>
            <a:ext cx="1701044" cy="281573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line 17.9"/>
          <p:cNvCxnSpPr/>
          <p:nvPr/>
        </p:nvCxnSpPr>
        <p:spPr>
          <a:xfrm flipH="1">
            <a:off x="2804160" y="1195146"/>
            <a:ext cx="3276601" cy="762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line 17.9"/>
          <p:cNvCxnSpPr/>
          <p:nvPr/>
        </p:nvCxnSpPr>
        <p:spPr>
          <a:xfrm flipH="1" flipV="1">
            <a:off x="3192780" y="2429586"/>
            <a:ext cx="2819400" cy="16764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line 17.8"/>
          <p:cNvCxnSpPr/>
          <p:nvPr/>
        </p:nvCxnSpPr>
        <p:spPr>
          <a:xfrm flipH="1" flipV="1">
            <a:off x="3500438" y="1716164"/>
            <a:ext cx="1666876" cy="280987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line 17.7"/>
          <p:cNvCxnSpPr/>
          <p:nvPr/>
        </p:nvCxnSpPr>
        <p:spPr>
          <a:xfrm flipH="1">
            <a:off x="2712720" y="1328972"/>
            <a:ext cx="2601420" cy="192357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line 17.5"/>
          <p:cNvCxnSpPr/>
          <p:nvPr/>
        </p:nvCxnSpPr>
        <p:spPr>
          <a:xfrm>
            <a:off x="5303044" y="1339926"/>
            <a:ext cx="1600200" cy="278368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line 17.47"/>
          <p:cNvCxnSpPr/>
          <p:nvPr/>
        </p:nvCxnSpPr>
        <p:spPr>
          <a:xfrm flipV="1">
            <a:off x="5168901" y="1333576"/>
            <a:ext cx="139699" cy="319405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line 17.2"/>
          <p:cNvCxnSpPr/>
          <p:nvPr/>
        </p:nvCxnSpPr>
        <p:spPr>
          <a:xfrm flipH="1">
            <a:off x="2209800" y="1339927"/>
            <a:ext cx="3098801" cy="50164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line 17.2"/>
          <p:cNvCxnSpPr/>
          <p:nvPr/>
        </p:nvCxnSpPr>
        <p:spPr>
          <a:xfrm flipH="1">
            <a:off x="3187700" y="1206939"/>
            <a:ext cx="2895218" cy="121883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line 17.1"/>
          <p:cNvCxnSpPr/>
          <p:nvPr/>
        </p:nvCxnSpPr>
        <p:spPr>
          <a:xfrm flipH="1">
            <a:off x="2423160" y="1342882"/>
            <a:ext cx="2880836" cy="120100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line 16.93"/>
          <p:cNvCxnSpPr/>
          <p:nvPr/>
        </p:nvCxnSpPr>
        <p:spPr>
          <a:xfrm flipV="1">
            <a:off x="5175250" y="1577227"/>
            <a:ext cx="959974" cy="294404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line 16.9"/>
          <p:cNvCxnSpPr/>
          <p:nvPr/>
        </p:nvCxnSpPr>
        <p:spPr>
          <a:xfrm flipV="1">
            <a:off x="3821906" y="4114082"/>
            <a:ext cx="3076575" cy="19288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line 16.7"/>
          <p:cNvCxnSpPr/>
          <p:nvPr/>
        </p:nvCxnSpPr>
        <p:spPr>
          <a:xfrm flipH="1">
            <a:off x="3194557" y="1574876"/>
            <a:ext cx="2926843" cy="84640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line 16.6"/>
          <p:cNvCxnSpPr/>
          <p:nvPr/>
        </p:nvCxnSpPr>
        <p:spPr>
          <a:xfrm flipH="1" flipV="1">
            <a:off x="3192464" y="2411078"/>
            <a:ext cx="2935286" cy="79574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line 16.6"/>
          <p:cNvCxnSpPr/>
          <p:nvPr/>
        </p:nvCxnSpPr>
        <p:spPr>
          <a:xfrm>
            <a:off x="6081713" y="1206576"/>
            <a:ext cx="814387" cy="291226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line 16.5"/>
          <p:cNvCxnSpPr/>
          <p:nvPr/>
        </p:nvCxnSpPr>
        <p:spPr>
          <a:xfrm flipH="1" flipV="1">
            <a:off x="3505201" y="1714576"/>
            <a:ext cx="2622549" cy="14922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line 16.29"/>
          <p:cNvCxnSpPr/>
          <p:nvPr/>
        </p:nvCxnSpPr>
        <p:spPr>
          <a:xfrm flipH="1" flipV="1">
            <a:off x="4152900" y="1022426"/>
            <a:ext cx="2603500" cy="144145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line 16.1"/>
          <p:cNvCxnSpPr/>
          <p:nvPr/>
        </p:nvCxnSpPr>
        <p:spPr>
          <a:xfrm>
            <a:off x="4159250" y="1022426"/>
            <a:ext cx="1968500" cy="21844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line 16.1"/>
          <p:cNvCxnSpPr/>
          <p:nvPr/>
        </p:nvCxnSpPr>
        <p:spPr>
          <a:xfrm flipH="1" flipV="1">
            <a:off x="2202180" y="1835226"/>
            <a:ext cx="1605229" cy="24710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line 15.9"/>
          <p:cNvCxnSpPr/>
          <p:nvPr/>
        </p:nvCxnSpPr>
        <p:spPr>
          <a:xfrm flipV="1">
            <a:off x="6012180" y="1196336"/>
            <a:ext cx="69533" cy="29096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line 15.8"/>
          <p:cNvCxnSpPr/>
          <p:nvPr/>
        </p:nvCxnSpPr>
        <p:spPr>
          <a:xfrm flipH="1" flipV="1">
            <a:off x="3200401" y="2419427"/>
            <a:ext cx="1968499" cy="210819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line 15.7"/>
          <p:cNvCxnSpPr/>
          <p:nvPr/>
        </p:nvCxnSpPr>
        <p:spPr>
          <a:xfrm>
            <a:off x="5303520" y="1332306"/>
            <a:ext cx="710082" cy="278325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line 15.38"/>
          <p:cNvCxnSpPr/>
          <p:nvPr/>
        </p:nvCxnSpPr>
        <p:spPr>
          <a:xfrm flipH="1" flipV="1">
            <a:off x="4152900" y="1022426"/>
            <a:ext cx="2724150" cy="6985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line 15.2"/>
          <p:cNvCxnSpPr/>
          <p:nvPr/>
        </p:nvCxnSpPr>
        <p:spPr>
          <a:xfrm flipH="1" flipV="1">
            <a:off x="2697481" y="3260167"/>
            <a:ext cx="2476499" cy="126491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line 14.7"/>
          <p:cNvCxnSpPr/>
          <p:nvPr/>
        </p:nvCxnSpPr>
        <p:spPr>
          <a:xfrm>
            <a:off x="2569197" y="3799364"/>
            <a:ext cx="2587003" cy="7282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line 14.6"/>
          <p:cNvCxnSpPr/>
          <p:nvPr/>
        </p:nvCxnSpPr>
        <p:spPr>
          <a:xfrm>
            <a:off x="6126956" y="1578051"/>
            <a:ext cx="778669" cy="25479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line 14.5"/>
          <p:cNvCxnSpPr/>
          <p:nvPr/>
        </p:nvCxnSpPr>
        <p:spPr>
          <a:xfrm flipV="1">
            <a:off x="2712720" y="1019886"/>
            <a:ext cx="1440180" cy="223266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line 14.4"/>
          <p:cNvCxnSpPr/>
          <p:nvPr/>
        </p:nvCxnSpPr>
        <p:spPr>
          <a:xfrm flipH="1">
            <a:off x="3500438" y="1213720"/>
            <a:ext cx="2588418" cy="5048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line 14.3"/>
          <p:cNvCxnSpPr/>
          <p:nvPr/>
        </p:nvCxnSpPr>
        <p:spPr>
          <a:xfrm>
            <a:off x="3498751" y="1723162"/>
            <a:ext cx="318869" cy="25885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line 14.3"/>
          <p:cNvCxnSpPr/>
          <p:nvPr/>
        </p:nvCxnSpPr>
        <p:spPr>
          <a:xfrm flipH="1">
            <a:off x="3511551" y="1581226"/>
            <a:ext cx="2616199" cy="1397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line 14.0"/>
          <p:cNvCxnSpPr/>
          <p:nvPr/>
        </p:nvCxnSpPr>
        <p:spPr>
          <a:xfrm flipV="1">
            <a:off x="3821906" y="3206826"/>
            <a:ext cx="2309813" cy="11001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line 13.9"/>
          <p:cNvCxnSpPr/>
          <p:nvPr/>
        </p:nvCxnSpPr>
        <p:spPr>
          <a:xfrm>
            <a:off x="5310188" y="1344689"/>
            <a:ext cx="1685925" cy="1905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line 13.9"/>
          <p:cNvCxnSpPr/>
          <p:nvPr/>
        </p:nvCxnSpPr>
        <p:spPr>
          <a:xfrm flipV="1">
            <a:off x="6012180" y="1576146"/>
            <a:ext cx="106680" cy="25298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line 13.9"/>
          <p:cNvCxnSpPr/>
          <p:nvPr/>
        </p:nvCxnSpPr>
        <p:spPr>
          <a:xfrm flipV="1">
            <a:off x="6019800" y="1713314"/>
            <a:ext cx="838577" cy="240791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line 13.9"/>
          <p:cNvCxnSpPr/>
          <p:nvPr/>
        </p:nvCxnSpPr>
        <p:spPr>
          <a:xfrm flipH="1">
            <a:off x="2571215" y="1278014"/>
            <a:ext cx="233898" cy="25292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line 13.7"/>
          <p:cNvCxnSpPr/>
          <p:nvPr/>
        </p:nvCxnSpPr>
        <p:spPr>
          <a:xfrm>
            <a:off x="2804160" y="1271346"/>
            <a:ext cx="2499360" cy="6858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line 13.1"/>
          <p:cNvCxnSpPr/>
          <p:nvPr/>
        </p:nvCxnSpPr>
        <p:spPr>
          <a:xfrm>
            <a:off x="6874669" y="1713782"/>
            <a:ext cx="21431" cy="24003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line 13.0"/>
          <p:cNvCxnSpPr/>
          <p:nvPr/>
        </p:nvCxnSpPr>
        <p:spPr>
          <a:xfrm flipH="1">
            <a:off x="3185160" y="1339926"/>
            <a:ext cx="2117090" cy="10771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line 12.5"/>
          <p:cNvCxnSpPr/>
          <p:nvPr/>
        </p:nvCxnSpPr>
        <p:spPr>
          <a:xfrm flipH="1">
            <a:off x="2430780" y="1023377"/>
            <a:ext cx="1715119" cy="152050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line 12.3"/>
          <p:cNvCxnSpPr/>
          <p:nvPr/>
        </p:nvCxnSpPr>
        <p:spPr>
          <a:xfrm>
            <a:off x="2438400" y="2528646"/>
            <a:ext cx="1379220" cy="177546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line 12.3"/>
          <p:cNvCxnSpPr/>
          <p:nvPr/>
        </p:nvCxnSpPr>
        <p:spPr>
          <a:xfrm flipV="1">
            <a:off x="5162550" y="3251277"/>
            <a:ext cx="1844675" cy="127634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line 12.2"/>
          <p:cNvCxnSpPr/>
          <p:nvPr/>
        </p:nvCxnSpPr>
        <p:spPr>
          <a:xfrm>
            <a:off x="6081713" y="1206576"/>
            <a:ext cx="919162" cy="204311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line 12.1"/>
          <p:cNvCxnSpPr/>
          <p:nvPr/>
        </p:nvCxnSpPr>
        <p:spPr>
          <a:xfrm flipV="1">
            <a:off x="3817620" y="4105986"/>
            <a:ext cx="2202180" cy="1905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line 11.6"/>
          <p:cNvCxnSpPr/>
          <p:nvPr/>
        </p:nvCxnSpPr>
        <p:spPr>
          <a:xfrm flipH="1">
            <a:off x="2209801" y="1016076"/>
            <a:ext cx="1943099" cy="8318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line 11.22"/>
          <p:cNvCxnSpPr/>
          <p:nvPr/>
        </p:nvCxnSpPr>
        <p:spPr>
          <a:xfrm flipH="1" flipV="1">
            <a:off x="4152900" y="1022426"/>
            <a:ext cx="1974850" cy="558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line 11.1"/>
          <p:cNvCxnSpPr/>
          <p:nvPr/>
        </p:nvCxnSpPr>
        <p:spPr>
          <a:xfrm>
            <a:off x="5308600" y="1339926"/>
            <a:ext cx="812800" cy="18669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line 11.0"/>
          <p:cNvCxnSpPr/>
          <p:nvPr/>
        </p:nvCxnSpPr>
        <p:spPr>
          <a:xfrm flipH="1" flipV="1">
            <a:off x="6083300" y="1206576"/>
            <a:ext cx="44450" cy="20002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line 10.9"/>
          <p:cNvCxnSpPr/>
          <p:nvPr/>
        </p:nvCxnSpPr>
        <p:spPr>
          <a:xfrm flipH="1">
            <a:off x="2713039" y="1278014"/>
            <a:ext cx="96836" cy="197934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line 10.8"/>
          <p:cNvCxnSpPr/>
          <p:nvPr/>
        </p:nvCxnSpPr>
        <p:spPr>
          <a:xfrm>
            <a:off x="2203507" y="1843178"/>
            <a:ext cx="364433" cy="19503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line 10.8"/>
          <p:cNvCxnSpPr/>
          <p:nvPr/>
        </p:nvCxnSpPr>
        <p:spPr>
          <a:xfrm>
            <a:off x="3197746" y="2420962"/>
            <a:ext cx="621779" cy="188600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line 10.6"/>
          <p:cNvCxnSpPr/>
          <p:nvPr/>
        </p:nvCxnSpPr>
        <p:spPr>
          <a:xfrm flipH="1" flipV="1">
            <a:off x="4152900" y="1019251"/>
            <a:ext cx="1930401" cy="18254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line 10.3"/>
          <p:cNvCxnSpPr/>
          <p:nvPr/>
        </p:nvCxnSpPr>
        <p:spPr>
          <a:xfrm>
            <a:off x="6134100" y="1578051"/>
            <a:ext cx="862013" cy="16716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line 10.1"/>
          <p:cNvCxnSpPr/>
          <p:nvPr/>
        </p:nvCxnSpPr>
        <p:spPr>
          <a:xfrm flipH="1">
            <a:off x="3495675" y="1339926"/>
            <a:ext cx="1812926" cy="381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line 10.01"/>
          <p:cNvCxnSpPr/>
          <p:nvPr/>
        </p:nvCxnSpPr>
        <p:spPr>
          <a:xfrm flipH="1" flipV="1">
            <a:off x="5310188" y="1339926"/>
            <a:ext cx="1447800" cy="112871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line 10.0"/>
          <p:cNvCxnSpPr/>
          <p:nvPr/>
        </p:nvCxnSpPr>
        <p:spPr>
          <a:xfrm flipV="1">
            <a:off x="6007100" y="2462340"/>
            <a:ext cx="755902" cy="16522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line 9.7"/>
          <p:cNvCxnSpPr/>
          <p:nvPr/>
        </p:nvCxnSpPr>
        <p:spPr>
          <a:xfrm flipV="1">
            <a:off x="5164931" y="4116465"/>
            <a:ext cx="1731169" cy="40719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line 9.4"/>
          <p:cNvCxnSpPr/>
          <p:nvPr/>
        </p:nvCxnSpPr>
        <p:spPr>
          <a:xfrm flipH="1">
            <a:off x="2717801" y="1720926"/>
            <a:ext cx="781049" cy="15335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line 9.2"/>
          <p:cNvCxnSpPr/>
          <p:nvPr/>
        </p:nvCxnSpPr>
        <p:spPr>
          <a:xfrm flipV="1">
            <a:off x="6124575" y="1716164"/>
            <a:ext cx="747713" cy="149542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line 9.2"/>
          <p:cNvCxnSpPr/>
          <p:nvPr/>
        </p:nvCxnSpPr>
        <p:spPr>
          <a:xfrm flipH="1">
            <a:off x="3187700" y="1022426"/>
            <a:ext cx="965200" cy="1397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line 9.1"/>
          <p:cNvCxnSpPr/>
          <p:nvPr/>
        </p:nvCxnSpPr>
        <p:spPr>
          <a:xfrm>
            <a:off x="6755606" y="2459114"/>
            <a:ext cx="140494" cy="16573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line 8.9"/>
          <p:cNvCxnSpPr/>
          <p:nvPr/>
        </p:nvCxnSpPr>
        <p:spPr>
          <a:xfrm flipV="1">
            <a:off x="5168900" y="3206827"/>
            <a:ext cx="958850" cy="131444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line 8.9"/>
          <p:cNvCxnSpPr/>
          <p:nvPr/>
        </p:nvCxnSpPr>
        <p:spPr>
          <a:xfrm flipV="1">
            <a:off x="6124575" y="1582814"/>
            <a:ext cx="4763" cy="16287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line 8.85"/>
          <p:cNvCxnSpPr/>
          <p:nvPr/>
        </p:nvCxnSpPr>
        <p:spPr>
          <a:xfrm flipH="1" flipV="1">
            <a:off x="5305425" y="1339926"/>
            <a:ext cx="1571626" cy="38576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line 8.5"/>
          <p:cNvCxnSpPr/>
          <p:nvPr/>
        </p:nvCxnSpPr>
        <p:spPr>
          <a:xfrm>
            <a:off x="6877050" y="1720926"/>
            <a:ext cx="120960" cy="15463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line 8.3"/>
          <p:cNvCxnSpPr>
            <a:stCxn id="319" idx="2"/>
          </p:cNvCxnSpPr>
          <p:nvPr/>
        </p:nvCxnSpPr>
        <p:spPr>
          <a:xfrm flipH="1" flipV="1">
            <a:off x="2712627" y="3257506"/>
            <a:ext cx="1110199" cy="105217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line 8.3"/>
          <p:cNvCxnSpPr/>
          <p:nvPr/>
        </p:nvCxnSpPr>
        <p:spPr>
          <a:xfrm flipH="1">
            <a:off x="2571750" y="2406287"/>
            <a:ext cx="622806" cy="13910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line 7.89"/>
          <p:cNvCxnSpPr/>
          <p:nvPr/>
        </p:nvCxnSpPr>
        <p:spPr>
          <a:xfrm flipH="1" flipV="1">
            <a:off x="6086475" y="1197051"/>
            <a:ext cx="666750" cy="127635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line 7.5"/>
          <p:cNvCxnSpPr/>
          <p:nvPr/>
        </p:nvCxnSpPr>
        <p:spPr>
          <a:xfrm flipH="1">
            <a:off x="2800949" y="1019886"/>
            <a:ext cx="1351951" cy="2608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line 7.5"/>
          <p:cNvCxnSpPr/>
          <p:nvPr/>
        </p:nvCxnSpPr>
        <p:spPr>
          <a:xfrm>
            <a:off x="3814763" y="4306964"/>
            <a:ext cx="1354931" cy="21431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line 7.4"/>
          <p:cNvCxnSpPr/>
          <p:nvPr/>
        </p:nvCxnSpPr>
        <p:spPr>
          <a:xfrm>
            <a:off x="2569369" y="3792614"/>
            <a:ext cx="1254919" cy="51673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line 7.3"/>
          <p:cNvCxnSpPr/>
          <p:nvPr/>
        </p:nvCxnSpPr>
        <p:spPr>
          <a:xfrm flipH="1">
            <a:off x="2440448" y="1725045"/>
            <a:ext cx="1058381" cy="80945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line 7.2"/>
          <p:cNvCxnSpPr/>
          <p:nvPr/>
        </p:nvCxnSpPr>
        <p:spPr>
          <a:xfrm flipV="1">
            <a:off x="6010010" y="3260674"/>
            <a:ext cx="986718" cy="85486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line 7.1"/>
          <p:cNvCxnSpPr/>
          <p:nvPr/>
        </p:nvCxnSpPr>
        <p:spPr>
          <a:xfrm flipH="1">
            <a:off x="2438412" y="1273251"/>
            <a:ext cx="359557" cy="126116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line 7.1"/>
          <p:cNvCxnSpPr/>
          <p:nvPr/>
        </p:nvCxnSpPr>
        <p:spPr>
          <a:xfrm flipH="1">
            <a:off x="2201787" y="1725045"/>
            <a:ext cx="1297042" cy="11880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line 7.0"/>
          <p:cNvCxnSpPr/>
          <p:nvPr/>
        </p:nvCxnSpPr>
        <p:spPr>
          <a:xfrm>
            <a:off x="2432050" y="2521026"/>
            <a:ext cx="136525" cy="12827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line 6.6"/>
          <p:cNvCxnSpPr/>
          <p:nvPr/>
        </p:nvCxnSpPr>
        <p:spPr>
          <a:xfrm>
            <a:off x="6123429" y="3208285"/>
            <a:ext cx="778556" cy="91489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line 6.6"/>
          <p:cNvCxnSpPr/>
          <p:nvPr/>
        </p:nvCxnSpPr>
        <p:spPr>
          <a:xfrm>
            <a:off x="2797969" y="1273251"/>
            <a:ext cx="402431" cy="113585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line 6.5"/>
          <p:cNvCxnSpPr/>
          <p:nvPr/>
        </p:nvCxnSpPr>
        <p:spPr>
          <a:xfrm>
            <a:off x="4159056" y="1022577"/>
            <a:ext cx="1139340" cy="31923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line 6.3"/>
          <p:cNvCxnSpPr/>
          <p:nvPr/>
        </p:nvCxnSpPr>
        <p:spPr>
          <a:xfrm flipH="1" flipV="1">
            <a:off x="2201787" y="1843849"/>
            <a:ext cx="998613" cy="5652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line 5.92"/>
          <p:cNvCxnSpPr/>
          <p:nvPr/>
        </p:nvCxnSpPr>
        <p:spPr>
          <a:xfrm flipH="1" flipV="1">
            <a:off x="6138863" y="1578051"/>
            <a:ext cx="619125" cy="88582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line 5.3"/>
          <p:cNvCxnSpPr/>
          <p:nvPr/>
        </p:nvCxnSpPr>
        <p:spPr>
          <a:xfrm flipH="1">
            <a:off x="6129338" y="2463876"/>
            <a:ext cx="623887" cy="74771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line 5.3"/>
          <p:cNvCxnSpPr/>
          <p:nvPr/>
        </p:nvCxnSpPr>
        <p:spPr>
          <a:xfrm flipV="1">
            <a:off x="2707424" y="2419426"/>
            <a:ext cx="483451" cy="84340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line 5.29"/>
          <p:cNvCxnSpPr/>
          <p:nvPr/>
        </p:nvCxnSpPr>
        <p:spPr>
          <a:xfrm flipH="1" flipV="1">
            <a:off x="6081713" y="1197051"/>
            <a:ext cx="804171" cy="5346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line 5.2"/>
          <p:cNvCxnSpPr/>
          <p:nvPr/>
        </p:nvCxnSpPr>
        <p:spPr>
          <a:xfrm flipH="1">
            <a:off x="3505200" y="1022201"/>
            <a:ext cx="651024" cy="6987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line 5.2"/>
          <p:cNvCxnSpPr/>
          <p:nvPr/>
        </p:nvCxnSpPr>
        <p:spPr>
          <a:xfrm flipV="1">
            <a:off x="5169694" y="4102176"/>
            <a:ext cx="847725" cy="4191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line 5.0"/>
          <p:cNvCxnSpPr/>
          <p:nvPr/>
        </p:nvCxnSpPr>
        <p:spPr>
          <a:xfrm flipH="1">
            <a:off x="6013847" y="3206826"/>
            <a:ext cx="113903" cy="91411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line 4.8"/>
          <p:cNvCxnSpPr/>
          <p:nvPr/>
        </p:nvCxnSpPr>
        <p:spPr>
          <a:xfrm flipH="1">
            <a:off x="6896101" y="3254451"/>
            <a:ext cx="95249" cy="8667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line 4.8"/>
          <p:cNvCxnSpPr/>
          <p:nvPr/>
        </p:nvCxnSpPr>
        <p:spPr>
          <a:xfrm>
            <a:off x="6017419" y="4106939"/>
            <a:ext cx="881062" cy="95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line 4.8"/>
          <p:cNvCxnSpPr/>
          <p:nvPr/>
        </p:nvCxnSpPr>
        <p:spPr>
          <a:xfrm>
            <a:off x="6124575" y="3213970"/>
            <a:ext cx="878681" cy="4048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line 4.72"/>
          <p:cNvCxnSpPr/>
          <p:nvPr/>
        </p:nvCxnSpPr>
        <p:spPr>
          <a:xfrm flipH="1" flipV="1">
            <a:off x="5300663" y="1344689"/>
            <a:ext cx="833438" cy="22860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line 4.6"/>
          <p:cNvCxnSpPr/>
          <p:nvPr/>
        </p:nvCxnSpPr>
        <p:spPr>
          <a:xfrm>
            <a:off x="6757988" y="2463876"/>
            <a:ext cx="244785" cy="79222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line 4.6"/>
          <p:cNvCxnSpPr/>
          <p:nvPr/>
        </p:nvCxnSpPr>
        <p:spPr>
          <a:xfrm>
            <a:off x="2803525" y="1273251"/>
            <a:ext cx="701675" cy="4508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line 4.5"/>
          <p:cNvCxnSpPr/>
          <p:nvPr/>
        </p:nvCxnSpPr>
        <p:spPr>
          <a:xfrm flipH="1">
            <a:off x="2203450" y="1276426"/>
            <a:ext cx="603251" cy="5651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line 4.32"/>
          <p:cNvCxnSpPr/>
          <p:nvPr/>
        </p:nvCxnSpPr>
        <p:spPr>
          <a:xfrm flipH="1">
            <a:off x="5310188" y="1206576"/>
            <a:ext cx="776287" cy="1333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line 4.3"/>
          <p:cNvCxnSpPr/>
          <p:nvPr/>
        </p:nvCxnSpPr>
        <p:spPr>
          <a:xfrm flipV="1">
            <a:off x="2427799" y="2416251"/>
            <a:ext cx="772601" cy="10663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line 4.3"/>
          <p:cNvCxnSpPr/>
          <p:nvPr/>
        </p:nvCxnSpPr>
        <p:spPr>
          <a:xfrm>
            <a:off x="2432050" y="2527376"/>
            <a:ext cx="282575" cy="7397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line 4.2"/>
          <p:cNvCxnSpPr/>
          <p:nvPr/>
        </p:nvCxnSpPr>
        <p:spPr>
          <a:xfrm flipV="1">
            <a:off x="3195916" y="1711401"/>
            <a:ext cx="309284" cy="6997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line 4.17"/>
          <p:cNvCxnSpPr/>
          <p:nvPr/>
        </p:nvCxnSpPr>
        <p:spPr>
          <a:xfrm flipH="1" flipV="1">
            <a:off x="6129338" y="1578051"/>
            <a:ext cx="749492" cy="14303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line 4.1"/>
          <p:cNvCxnSpPr/>
          <p:nvPr/>
        </p:nvCxnSpPr>
        <p:spPr>
          <a:xfrm>
            <a:off x="2203450" y="1835226"/>
            <a:ext cx="234950" cy="7048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line 4.1"/>
          <p:cNvCxnSpPr/>
          <p:nvPr/>
        </p:nvCxnSpPr>
        <p:spPr>
          <a:xfrm flipH="1">
            <a:off x="6761144" y="1723307"/>
            <a:ext cx="118288" cy="73726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line 3.1"/>
          <p:cNvCxnSpPr/>
          <p:nvPr/>
        </p:nvCxnSpPr>
        <p:spPr>
          <a:xfrm flipH="1">
            <a:off x="2569369" y="3256832"/>
            <a:ext cx="145256" cy="5429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line 2.07"/>
          <p:cNvCxnSpPr/>
          <p:nvPr/>
        </p:nvCxnSpPr>
        <p:spPr>
          <a:xfrm flipH="1" flipV="1">
            <a:off x="6086475" y="1201814"/>
            <a:ext cx="52389" cy="37623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oint 19"/>
          <p:cNvSpPr/>
          <p:nvPr/>
        </p:nvSpPr>
        <p:spPr>
          <a:xfrm>
            <a:off x="2137291" y="1770340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oint 18"/>
          <p:cNvSpPr/>
          <p:nvPr/>
        </p:nvSpPr>
        <p:spPr>
          <a:xfrm>
            <a:off x="3429000" y="164657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oint 17"/>
          <p:cNvSpPr/>
          <p:nvPr/>
        </p:nvSpPr>
        <p:spPr>
          <a:xfrm>
            <a:off x="4085243" y="95084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oint 16"/>
          <p:cNvSpPr/>
          <p:nvPr/>
        </p:nvSpPr>
        <p:spPr>
          <a:xfrm>
            <a:off x="5234246" y="127180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oint 15"/>
          <p:cNvSpPr/>
          <p:nvPr/>
        </p:nvSpPr>
        <p:spPr>
          <a:xfrm>
            <a:off x="6012409" y="113464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oint 14"/>
          <p:cNvSpPr/>
          <p:nvPr/>
        </p:nvSpPr>
        <p:spPr>
          <a:xfrm>
            <a:off x="6926579" y="3179809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oint 13"/>
          <p:cNvSpPr/>
          <p:nvPr/>
        </p:nvSpPr>
        <p:spPr>
          <a:xfrm>
            <a:off x="5943829" y="4038789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oint 12"/>
          <p:cNvSpPr/>
          <p:nvPr/>
        </p:nvSpPr>
        <p:spPr>
          <a:xfrm>
            <a:off x="5097086" y="444911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 11"/>
          <p:cNvSpPr/>
          <p:nvPr/>
        </p:nvSpPr>
        <p:spPr>
          <a:xfrm>
            <a:off x="3749732" y="4231600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oint 10"/>
          <p:cNvSpPr/>
          <p:nvPr/>
        </p:nvSpPr>
        <p:spPr>
          <a:xfrm>
            <a:off x="2501207" y="372002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oint 9"/>
          <p:cNvSpPr/>
          <p:nvPr/>
        </p:nvSpPr>
        <p:spPr>
          <a:xfrm>
            <a:off x="2369820" y="246145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oint 8"/>
          <p:cNvSpPr/>
          <p:nvPr/>
        </p:nvSpPr>
        <p:spPr>
          <a:xfrm>
            <a:off x="6057205" y="3135645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oint 7"/>
          <p:cNvSpPr/>
          <p:nvPr/>
        </p:nvSpPr>
        <p:spPr>
          <a:xfrm>
            <a:off x="2647142" y="3185291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oint 6"/>
          <p:cNvSpPr/>
          <p:nvPr/>
        </p:nvSpPr>
        <p:spPr>
          <a:xfrm>
            <a:off x="6684702" y="239287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oint 5"/>
          <p:cNvSpPr/>
          <p:nvPr/>
        </p:nvSpPr>
        <p:spPr>
          <a:xfrm>
            <a:off x="6057205" y="150710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oint 4"/>
          <p:cNvSpPr/>
          <p:nvPr/>
        </p:nvSpPr>
        <p:spPr>
          <a:xfrm>
            <a:off x="6823479" y="4038789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oint 3"/>
          <p:cNvSpPr/>
          <p:nvPr/>
        </p:nvSpPr>
        <p:spPr>
          <a:xfrm>
            <a:off x="3125123" y="2345070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point 2"/>
          <p:cNvSpPr/>
          <p:nvPr/>
        </p:nvSpPr>
        <p:spPr>
          <a:xfrm>
            <a:off x="2734887" y="120322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oint 1"/>
          <p:cNvSpPr/>
          <p:nvPr/>
        </p:nvSpPr>
        <p:spPr>
          <a:xfrm>
            <a:off x="6800731" y="164657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horizontal axis"/>
          <p:cNvCxnSpPr/>
          <p:nvPr/>
        </p:nvCxnSpPr>
        <p:spPr>
          <a:xfrm>
            <a:off x="1298751" y="6172200"/>
            <a:ext cx="6583680" cy="0"/>
          </a:xfrm>
          <a:prstGeom prst="line">
            <a:avLst/>
          </a:prstGeom>
          <a:ln w="22225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vertical axis"/>
          <p:cNvCxnSpPr/>
          <p:nvPr/>
        </p:nvCxnSpPr>
        <p:spPr>
          <a:xfrm>
            <a:off x="1298751" y="5441153"/>
            <a:ext cx="0" cy="731047"/>
          </a:xfrm>
          <a:prstGeom prst="line">
            <a:avLst/>
          </a:prstGeom>
          <a:ln w="22225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label d:"/>
          <p:cNvSpPr txBox="1"/>
          <p:nvPr/>
        </p:nvSpPr>
        <p:spPr>
          <a:xfrm>
            <a:off x="628758" y="6201362"/>
            <a:ext cx="425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/>
              <a:t>d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59" name="label 0"/>
          <p:cNvSpPr txBox="1"/>
          <p:nvPr/>
        </p:nvSpPr>
        <p:spPr>
          <a:xfrm>
            <a:off x="1123764" y="620136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56" name="label 1"/>
          <p:cNvSpPr txBox="1"/>
          <p:nvPr/>
        </p:nvSpPr>
        <p:spPr>
          <a:xfrm>
            <a:off x="2946700" y="620136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257" name="label 2"/>
          <p:cNvSpPr txBox="1"/>
          <p:nvPr/>
        </p:nvSpPr>
        <p:spPr>
          <a:xfrm>
            <a:off x="4769024" y="620136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260" name="label 3"/>
          <p:cNvSpPr txBox="1"/>
          <p:nvPr/>
        </p:nvSpPr>
        <p:spPr>
          <a:xfrm>
            <a:off x="6603869" y="620136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cxnSp>
        <p:nvCxnSpPr>
          <p:cNvPr id="62" name="persistence bar 1"/>
          <p:cNvCxnSpPr/>
          <p:nvPr/>
        </p:nvCxnSpPr>
        <p:spPr>
          <a:xfrm>
            <a:off x="2968917" y="5991220"/>
            <a:ext cx="914400" cy="0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persistence bar 2"/>
          <p:cNvCxnSpPr/>
          <p:nvPr/>
        </p:nvCxnSpPr>
        <p:spPr>
          <a:xfrm>
            <a:off x="3116778" y="5780544"/>
            <a:ext cx="585216" cy="0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persistence bar 3a"/>
          <p:cNvCxnSpPr/>
          <p:nvPr/>
        </p:nvCxnSpPr>
        <p:spPr>
          <a:xfrm>
            <a:off x="4030206" y="5569743"/>
            <a:ext cx="210312" cy="0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persistence bar 3b"/>
          <p:cNvCxnSpPr/>
          <p:nvPr/>
        </p:nvCxnSpPr>
        <p:spPr>
          <a:xfrm>
            <a:off x="4226682" y="5569743"/>
            <a:ext cx="1463040" cy="0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persistence bar 3c"/>
          <p:cNvCxnSpPr/>
          <p:nvPr/>
        </p:nvCxnSpPr>
        <p:spPr>
          <a:xfrm>
            <a:off x="5682312" y="5569743"/>
            <a:ext cx="1669167" cy="0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distance indicator bar"/>
          <p:cNvCxnSpPr/>
          <p:nvPr/>
        </p:nvCxnSpPr>
        <p:spPr>
          <a:xfrm>
            <a:off x="1293843" y="5259700"/>
            <a:ext cx="0" cy="1400494"/>
          </a:xfrm>
          <a:prstGeom prst="line">
            <a:avLst/>
          </a:prstGeom>
          <a:ln w="38100" cap="rnd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Rectangle 319"/>
          <p:cNvSpPr/>
          <p:nvPr/>
        </p:nvSpPr>
        <p:spPr>
          <a:xfrm>
            <a:off x="381000" y="342900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Idea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:</a:t>
            </a:r>
            <a:r>
              <a:rPr lang="en-US" sz="32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Consider </a:t>
            </a:r>
            <a:r>
              <a:rPr lang="en-US" sz="32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all</a:t>
            </a:r>
            <a:r>
              <a:rPr lang="en-US" sz="32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distances </a:t>
            </a:r>
            <a:r>
              <a:rPr lang="en-US" sz="32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d</a:t>
            </a:r>
            <a:r>
              <a:rPr lang="en-US" sz="32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.</a:t>
            </a:r>
            <a:endParaRPr lang="en-US" sz="32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341" name="Rectangle 340"/>
          <p:cNvSpPr/>
          <p:nvPr/>
        </p:nvSpPr>
        <p:spPr>
          <a:xfrm>
            <a:off x="381000" y="4658380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Record </a:t>
            </a:r>
            <a:r>
              <a:rPr lang="en-US" sz="3200" b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persistent homology</a:t>
            </a:r>
            <a:r>
              <a:rPr lang="en-US" sz="32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</a:t>
            </a:r>
            <a:r>
              <a:rPr lang="en-US" sz="32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in a </a:t>
            </a:r>
            <a:r>
              <a:rPr lang="en-US" sz="3200" b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barcode</a:t>
            </a:r>
            <a:r>
              <a:rPr lang="en-US" sz="32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:</a:t>
            </a:r>
            <a:endParaRPr lang="en-US" sz="32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6025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59259E-6 L 0.15834 -2.59259E-6 " pathEditMode="relative" rAng="0" ptsTypes="AA">
                                      <p:cBhvr>
                                        <p:cTn id="37" dur="4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4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4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4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4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4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4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4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4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4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4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4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4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4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4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4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4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4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4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4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4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4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4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4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4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4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4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207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1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0" dur="4000" fill="hold"/>
                                        <p:tgtEl>
                                          <p:spTgt spid="161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2" dur="4000" fill="hold"/>
                                        <p:tgtEl>
                                          <p:spTgt spid="183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4" dur="4000" fill="hold"/>
                                        <p:tgtEl>
                                          <p:spTgt spid="17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6" dur="4000" fill="hold"/>
                                        <p:tgtEl>
                                          <p:spTgt spid="189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8" dur="4000" fill="hold"/>
                                        <p:tgtEl>
                                          <p:spTgt spid="16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0" dur="4000" fill="hold"/>
                                        <p:tgtEl>
                                          <p:spTgt spid="162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3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2" dur="4000" fill="hold"/>
                                        <p:tgtEl>
                                          <p:spTgt spid="182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4" dur="4000" fill="hold"/>
                                        <p:tgtEl>
                                          <p:spTgt spid="18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6" dur="4000" fill="hold"/>
                                        <p:tgtEl>
                                          <p:spTgt spid="175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3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8" dur="4000" fill="hold"/>
                                        <p:tgtEl>
                                          <p:spTgt spid="172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3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0" dur="4000" fill="hold"/>
                                        <p:tgtEl>
                                          <p:spTgt spid="180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2" dur="4000" fill="hold"/>
                                        <p:tgtEl>
                                          <p:spTgt spid="171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4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4" dur="4000" fill="hold"/>
                                        <p:tgtEl>
                                          <p:spTgt spid="177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4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6" dur="4000" fill="hold"/>
                                        <p:tgtEl>
                                          <p:spTgt spid="188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4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8" dur="4000" fill="hold"/>
                                        <p:tgtEl>
                                          <p:spTgt spid="16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0" dur="4000" fill="hold"/>
                                        <p:tgtEl>
                                          <p:spTgt spid="167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2" dur="4000" fill="hold"/>
                                        <p:tgtEl>
                                          <p:spTgt spid="169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5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4" dur="4000" fill="hold"/>
                                        <p:tgtEl>
                                          <p:spTgt spid="185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5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6" dur="4000" fill="hold"/>
                                        <p:tgtEl>
                                          <p:spTgt spid="179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57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834 -2.59259E-6 L 0.32084 -2.59259E-6 " pathEditMode="relative" rAng="0" ptsTypes="AA">
                                      <p:cBhvr>
                                        <p:cTn id="158" dur="4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25" y="0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27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32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72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72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129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129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7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2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2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2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2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17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16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6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6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6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17" presetClass="entr" presetSubtype="8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8000"/>
                            </p:stCondLst>
                            <p:childTnLst>
                              <p:par>
                                <p:cTn id="27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8000"/>
                            </p:stCondLst>
                            <p:childTnLst>
                              <p:par>
                                <p:cTn id="353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4" dur="4000" fill="hold"/>
                                        <p:tgtEl>
                                          <p:spTgt spid="2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5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6" dur="4000" fill="hold"/>
                                        <p:tgtEl>
                                          <p:spTgt spid="2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5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8" dur="4000" fill="hold"/>
                                        <p:tgtEl>
                                          <p:spTgt spid="2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5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0" dur="4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6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2" dur="4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6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4" dur="4000" fill="hold"/>
                                        <p:tgtEl>
                                          <p:spTgt spid="2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6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6" dur="4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6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8" dur="4000" fill="hold"/>
                                        <p:tgtEl>
                                          <p:spTgt spid="2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6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0" dur="4000" fill="hold"/>
                                        <p:tgtEl>
                                          <p:spTgt spid="2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7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2" dur="4000" fill="hold"/>
                                        <p:tgtEl>
                                          <p:spTgt spid="2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7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4" dur="4000" fill="hold"/>
                                        <p:tgtEl>
                                          <p:spTgt spid="20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7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6" dur="4000" fill="hold"/>
                                        <p:tgtEl>
                                          <p:spTgt spid="20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7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8" dur="4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7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0" dur="4000" fill="hold"/>
                                        <p:tgtEl>
                                          <p:spTgt spid="20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8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2" dur="4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8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4" dur="4000" fill="hold"/>
                                        <p:tgtEl>
                                          <p:spTgt spid="20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8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6" dur="4000" fill="hold"/>
                                        <p:tgtEl>
                                          <p:spTgt spid="2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8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8" dur="4000" fill="hold"/>
                                        <p:tgtEl>
                                          <p:spTgt spid="1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8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0" dur="4000" fill="hold"/>
                                        <p:tgtEl>
                                          <p:spTgt spid="1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91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084 -2.59259E-6 L 0.47934 -2.59259E-6 " pathEditMode="relative" rAng="0" ptsTypes="AA">
                                      <p:cBhvr>
                                        <p:cTn id="392" dur="4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0"/>
                                    </p:animMotion>
                                  </p:childTnLst>
                                </p:cTn>
                              </p:par>
                              <p:par>
                                <p:cTn id="393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5" dur="4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4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4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4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9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" presetClass="entr" presetSubtype="0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" presetClass="entr" presetSubtype="0" fill="hold" grpId="0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" presetClass="entr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" presetClass="entr" presetSubtype="0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" presetClass="entr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" presetClass="entr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" presetClass="entr" presetSubtype="0" fill="hold" grpId="0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" presetClass="entr" presetSubtype="0" fill="hold" grpId="0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" presetClass="entr" presetSubtype="0" fill="hold" nodeType="withEffect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" presetClass="entr" presetSubtype="0" fill="hold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" presetClass="entr" presetSubtype="0" fill="hold" grpId="0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1" presetClass="entr" presetSubtype="0" fill="hold" nodeType="withEffect">
                                  <p:stCondLst>
                                    <p:cond delay="322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" presetClass="entr" presetSubtype="0" fill="hold" grpId="0" nodeType="withEffect">
                                  <p:stCondLst>
                                    <p:cond delay="322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" presetClass="entr" presetSubtype="0" fill="hold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86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63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4" dur="6000" fill="hold"/>
                                        <p:tgtEl>
                                          <p:spTgt spid="2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6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6" dur="6000" fill="hold"/>
                                        <p:tgtEl>
                                          <p:spTgt spid="2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6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8" dur="6000" fill="hold"/>
                                        <p:tgtEl>
                                          <p:spTgt spid="2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6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0" dur="6000" fill="hold"/>
                                        <p:tgtEl>
                                          <p:spTgt spid="2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7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2" dur="6000" fill="hold"/>
                                        <p:tgtEl>
                                          <p:spTgt spid="2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7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4" dur="6000" fill="hold"/>
                                        <p:tgtEl>
                                          <p:spTgt spid="2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7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6" dur="6000" fill="hold"/>
                                        <p:tgtEl>
                                          <p:spTgt spid="2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7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8" dur="6000" fill="hold"/>
                                        <p:tgtEl>
                                          <p:spTgt spid="24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7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0" dur="6000" fill="hold"/>
                                        <p:tgtEl>
                                          <p:spTgt spid="2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8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2" dur="6000" fill="hold"/>
                                        <p:tgtEl>
                                          <p:spTgt spid="2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8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4" dur="6000" fill="hold"/>
                                        <p:tgtEl>
                                          <p:spTgt spid="2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8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6" dur="6000" fill="hold"/>
                                        <p:tgtEl>
                                          <p:spTgt spid="24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8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8" dur="6000" fill="hold"/>
                                        <p:tgtEl>
                                          <p:spTgt spid="2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8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0" dur="6000" fill="hold"/>
                                        <p:tgtEl>
                                          <p:spTgt spid="2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9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2" dur="6000" fill="hold"/>
                                        <p:tgtEl>
                                          <p:spTgt spid="2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9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4" dur="6000" fill="hold"/>
                                        <p:tgtEl>
                                          <p:spTgt spid="2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9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6" dur="6000" fill="hold"/>
                                        <p:tgtEl>
                                          <p:spTgt spid="2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9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8" dur="6000" fill="hold"/>
                                        <p:tgtEl>
                                          <p:spTgt spid="2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9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0" dur="6000" fill="hold"/>
                                        <p:tgtEl>
                                          <p:spTgt spid="2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01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934 -2.59259E-6 L 0.72049 -2.59259E-6 " pathEditMode="relative" rAng="0" ptsTypes="AA">
                                      <p:cBhvr>
                                        <p:cTn id="602" dur="6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49" y="0"/>
                                    </p:animMotion>
                                  </p:childTnLst>
                                </p:cTn>
                              </p:par>
                              <p:par>
                                <p:cTn id="603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5" dur="46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6" dur="46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7" dur="46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8" dur="46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9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1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3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5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7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9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7" presetID="1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1" presetID="1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3" presetID="1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1" presetClass="entr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7" presetID="1" presetClass="entr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9" presetID="1" presetClass="entr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1" presetClass="entr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3" presetID="1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5" presetID="1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1" presetID="1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1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5" presetID="1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7" presetID="1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1" presetClass="entr" presetSubtype="0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1" presetID="1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3" presetID="1" presetClass="entr" presetSubtype="0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1" presetClass="entr" presetSubtype="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7" presetID="1" presetClass="entr" presetSubtype="0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9" presetID="1" presetClass="entr" presetSubtype="0" fill="hold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1" presetClass="entr" presetSubtype="0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3" presetID="1" presetClass="entr" presetSubtype="0" fill="hold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5" presetID="1" presetClass="entr" presetSubtype="0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1" presetClass="entr" presetSubtype="0" fill="hold" nodeType="withEffect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9" presetID="1" presetClass="entr" presetSubtype="0" fill="hold" grpId="0" nodeType="withEffect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1" presetID="1" presetClass="entr" presetSubtype="0" fill="hold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1" presetClass="entr" presetSubtype="0" fill="hold" nodeType="withEffect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" presetID="1" presetClass="entr" presetSubtype="0" fill="hold" nodeType="withEffect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7" presetID="1" presetClass="entr" presetSubtype="0" fill="hold" grpId="0" nodeType="withEffect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1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1" presetID="1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3" presetID="1" presetClass="entr" presetSubtype="0" fill="hold" nodeType="withEffect">
                                  <p:stCondLst>
                                    <p:cond delay="460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5" presetID="1" presetClass="entr" presetSubtype="0" fill="hold" nodeType="withEffect">
                                  <p:stCondLst>
                                    <p:cond delay="460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7" presetID="1" presetClass="entr" presetSubtype="0" fill="hold" grpId="0" nodeType="withEffect">
                                  <p:stCondLst>
                                    <p:cond delay="460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9" presetID="1" presetClass="entr" presetSubtype="0" fill="hold" grpId="0" nodeType="withEffect">
                                  <p:stCondLst>
                                    <p:cond delay="4600"/>
                                  </p:stCondLst>
                                  <p:childTnLs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1" presetID="1" presetClass="entr" presetSubtype="0" fill="hold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3" presetID="1" presetClass="entr" presetSubtype="0" fill="hold" nodeType="withEffect">
                                  <p:stCondLst>
                                    <p:cond delay="490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5" presetID="1" presetClass="entr" presetSubtype="0" fill="hold" nodeType="withEffect">
                                  <p:stCondLst>
                                    <p:cond delay="510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7" presetID="1" presetClass="entr" presetSubtype="0" fill="hold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9" presetID="1" presetClass="entr" presetSubtype="0" fill="hold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1" presetID="1" presetClass="entr" presetSubtype="0" fill="hold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3" presetID="1" presetClass="entr" presetSubtype="0" fill="hold" nodeType="withEffect">
                                  <p:stCondLst>
                                    <p:cond delay="570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5" presetID="1" presetClass="entr" presetSubtype="0" fill="hold" nodeType="withEffect">
                                  <p:stCondLst>
                                    <p:cond delay="580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7" presetID="1" presetClass="entr" presetSubtype="0" fill="hold" grpId="0" nodeType="withEffect">
                                  <p:stCondLst>
                                    <p:cond delay="5800"/>
                                  </p:stCondLst>
                                  <p:childTnLs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9" presetID="1" presetClass="entr" presetSubtype="0" fill="hold" nodeType="withEffect">
                                  <p:stCondLst>
                                    <p:cond delay="590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1" presetID="1" presetClass="entr" presetSubtype="0" fill="hold" nodeType="withEffect">
                                  <p:stCondLst>
                                    <p:cond delay="5900"/>
                                  </p:stCondLst>
                                  <p:childTnLst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3" presetID="1" presetClass="entr" presetSubtype="0" fill="hold" nodeType="withEffect">
                                  <p:stCondLst>
                                    <p:cond delay="338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5" presetID="1" presetClass="entr" presetSubtype="0" fill="hold" nodeType="withEffect">
                                  <p:stCondLst>
                                    <p:cond delay="429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7" presetID="1" presetClass="entr" presetSubtype="0" fill="hold" nodeType="withEffect">
                                  <p:stCondLst>
                                    <p:cond delay="4930"/>
                                  </p:stCondLst>
                                  <p:childTnLs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9" presetID="1" presetClass="entr" presetSubtype="0" fill="hold" nodeType="withEffect">
                                  <p:stCondLst>
                                    <p:cond delay="5470"/>
                                  </p:stCondLst>
                                  <p:childTnLs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1" presetID="1" presetClass="entr" presetSubtype="0" fill="hold" grpId="0" nodeType="withEffect">
                                  <p:stCondLst>
                                    <p:cond delay="5470"/>
                                  </p:stCondLst>
                                  <p:childTnLs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3" presetID="1" presetClass="entr" presetSubtype="0" fill="hold" nodeType="withEffect">
                                  <p:stCondLst>
                                    <p:cond delay="595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5" fill="hold">
                            <p:stCondLst>
                              <p:cond delay="18000"/>
                            </p:stCondLst>
                            <p:childTnLst>
                              <p:par>
                                <p:cTn id="73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  <p:bldP spid="39" grpId="0" animBg="1"/>
      <p:bldP spid="37" grpId="0" animBg="1"/>
      <p:bldP spid="38" grpId="0" animBg="1"/>
      <p:bldP spid="31" grpId="0" animBg="1"/>
      <p:bldP spid="24" grpId="0" animBg="1"/>
      <p:bldP spid="36" grpId="0" animBg="1"/>
      <p:bldP spid="26" grpId="0" animBg="1"/>
      <p:bldP spid="35" grpId="0" animBg="1"/>
      <p:bldP spid="33" grpId="0" animBg="1"/>
      <p:bldP spid="30" grpId="0" animBg="1"/>
      <p:bldP spid="27" grpId="0" animBg="1"/>
      <p:bldP spid="41" grpId="0" animBg="1"/>
      <p:bldP spid="42" grpId="0" animBg="1"/>
      <p:bldP spid="32" grpId="0" animBg="1"/>
      <p:bldP spid="34" grpId="0" animBg="1"/>
      <p:bldP spid="28" grpId="0" animBg="1"/>
      <p:bldP spid="40" grpId="0" animBg="1"/>
      <p:bldP spid="227" grpId="0" animBg="1"/>
      <p:bldP spid="227" grpId="1" animBg="1"/>
      <p:bldP spid="227" grpId="2" animBg="1"/>
      <p:bldP spid="229" grpId="0" animBg="1"/>
      <p:bldP spid="229" grpId="1" animBg="1"/>
      <p:bldP spid="229" grpId="2" animBg="1"/>
      <p:bldP spid="231" grpId="0" animBg="1"/>
      <p:bldP spid="231" grpId="1" animBg="1"/>
      <p:bldP spid="231" grpId="2" animBg="1"/>
      <p:bldP spid="233" grpId="0" animBg="1"/>
      <p:bldP spid="233" grpId="1" animBg="1"/>
      <p:bldP spid="233" grpId="2" animBg="1"/>
      <p:bldP spid="235" grpId="0" animBg="1"/>
      <p:bldP spid="235" grpId="1" animBg="1"/>
      <p:bldP spid="235" grpId="2" animBg="1"/>
      <p:bldP spid="237" grpId="0" animBg="1"/>
      <p:bldP spid="237" grpId="1" animBg="1"/>
      <p:bldP spid="237" grpId="2" animBg="1"/>
      <p:bldP spid="239" grpId="0" animBg="1"/>
      <p:bldP spid="239" grpId="1" animBg="1"/>
      <p:bldP spid="239" grpId="2" animBg="1"/>
      <p:bldP spid="240" grpId="0" animBg="1"/>
      <p:bldP spid="240" grpId="1" animBg="1"/>
      <p:bldP spid="240" grpId="2" animBg="1"/>
      <p:bldP spid="242" grpId="0" animBg="1"/>
      <p:bldP spid="242" grpId="1" animBg="1"/>
      <p:bldP spid="242" grpId="2" animBg="1"/>
      <p:bldP spid="243" grpId="0" animBg="1"/>
      <p:bldP spid="243" grpId="1" animBg="1"/>
      <p:bldP spid="243" grpId="2" animBg="1"/>
      <p:bldP spid="244" grpId="0" animBg="1"/>
      <p:bldP spid="244" grpId="1" animBg="1"/>
      <p:bldP spid="244" grpId="2" animBg="1"/>
      <p:bldP spid="245" grpId="0" animBg="1"/>
      <p:bldP spid="245" grpId="1" animBg="1"/>
      <p:bldP spid="245" grpId="2" animBg="1"/>
      <p:bldP spid="246" grpId="0" animBg="1"/>
      <p:bldP spid="246" grpId="1" animBg="1"/>
      <p:bldP spid="246" grpId="2" animBg="1"/>
      <p:bldP spid="247" grpId="0" animBg="1"/>
      <p:bldP spid="247" grpId="1" animBg="1"/>
      <p:bldP spid="247" grpId="2" animBg="1"/>
      <p:bldP spid="250" grpId="0" animBg="1"/>
      <p:bldP spid="250" grpId="1" animBg="1"/>
      <p:bldP spid="250" grpId="2" animBg="1"/>
      <p:bldP spid="251" grpId="0" animBg="1"/>
      <p:bldP spid="251" grpId="1" animBg="1"/>
      <p:bldP spid="251" grpId="2" animBg="1"/>
      <p:bldP spid="252" grpId="0" animBg="1"/>
      <p:bldP spid="252" grpId="1" animBg="1"/>
      <p:bldP spid="252" grpId="2" animBg="1"/>
      <p:bldP spid="253" grpId="0" animBg="1"/>
      <p:bldP spid="253" grpId="1" animBg="1"/>
      <p:bldP spid="253" grpId="2" animBg="1"/>
      <p:bldP spid="254" grpId="0" animBg="1"/>
      <p:bldP spid="254" grpId="1" animBg="1"/>
      <p:bldP spid="254" grpId="2" animBg="1"/>
      <p:bldP spid="195" grpId="1" animBg="1"/>
      <p:bldP spid="195" grpId="2" animBg="1"/>
      <p:bldP spid="195" grpId="3" animBg="1"/>
      <p:bldP spid="197" grpId="1" animBg="1"/>
      <p:bldP spid="197" grpId="2" animBg="1"/>
      <p:bldP spid="197" grpId="3" animBg="1"/>
      <p:bldP spid="200" grpId="1" animBg="1"/>
      <p:bldP spid="200" grpId="2" animBg="1"/>
      <p:bldP spid="200" grpId="3" animBg="1"/>
      <p:bldP spid="201" grpId="1" animBg="1"/>
      <p:bldP spid="201" grpId="2" animBg="1"/>
      <p:bldP spid="201" grpId="3" animBg="1"/>
      <p:bldP spid="202" grpId="1" animBg="1"/>
      <p:bldP spid="202" grpId="2" animBg="1"/>
      <p:bldP spid="202" grpId="3" animBg="1"/>
      <p:bldP spid="204" grpId="1" animBg="1"/>
      <p:bldP spid="204" grpId="2" animBg="1"/>
      <p:bldP spid="204" grpId="3" animBg="1"/>
      <p:bldP spid="205" grpId="1" animBg="1"/>
      <p:bldP spid="205" grpId="2" animBg="1"/>
      <p:bldP spid="205" grpId="3" animBg="1"/>
      <p:bldP spid="207" grpId="1" animBg="1"/>
      <p:bldP spid="207" grpId="2" animBg="1"/>
      <p:bldP spid="207" grpId="3" animBg="1"/>
      <p:bldP spid="209" grpId="1" animBg="1"/>
      <p:bldP spid="209" grpId="2" animBg="1"/>
      <p:bldP spid="209" grpId="3" animBg="1"/>
      <p:bldP spid="211" grpId="1" animBg="1"/>
      <p:bldP spid="211" grpId="2" animBg="1"/>
      <p:bldP spid="211" grpId="3" animBg="1"/>
      <p:bldP spid="214" grpId="1" animBg="1"/>
      <p:bldP spid="214" grpId="2" animBg="1"/>
      <p:bldP spid="214" grpId="3" animBg="1"/>
      <p:bldP spid="215" grpId="1" animBg="1"/>
      <p:bldP spid="215" grpId="2" animBg="1"/>
      <p:bldP spid="215" grpId="3" animBg="1"/>
      <p:bldP spid="216" grpId="1" animBg="1"/>
      <p:bldP spid="216" grpId="2" animBg="1"/>
      <p:bldP spid="216" grpId="3" animBg="1"/>
      <p:bldP spid="217" grpId="1" animBg="1"/>
      <p:bldP spid="217" grpId="2" animBg="1"/>
      <p:bldP spid="217" grpId="3" animBg="1"/>
      <p:bldP spid="219" grpId="1" animBg="1"/>
      <p:bldP spid="219" grpId="2" animBg="1"/>
      <p:bldP spid="219" grpId="3" animBg="1"/>
      <p:bldP spid="221" grpId="1" animBg="1"/>
      <p:bldP spid="221" grpId="2" animBg="1"/>
      <p:bldP spid="221" grpId="3" animBg="1"/>
      <p:bldP spid="223" grpId="1" animBg="1"/>
      <p:bldP spid="223" grpId="2" animBg="1"/>
      <p:bldP spid="223" grpId="3" animBg="1"/>
      <p:bldP spid="224" grpId="1" animBg="1"/>
      <p:bldP spid="224" grpId="2" animBg="1"/>
      <p:bldP spid="224" grpId="3" animBg="1"/>
      <p:bldP spid="226" grpId="1" animBg="1"/>
      <p:bldP spid="226" grpId="2" animBg="1"/>
      <p:bldP spid="226" grpId="3" animBg="1"/>
      <p:bldP spid="179" grpId="0" animBg="1"/>
      <p:bldP spid="179" grpId="1" animBg="1"/>
      <p:bldP spid="179" grpId="2" animBg="1"/>
      <p:bldP spid="185" grpId="0" animBg="1"/>
      <p:bldP spid="185" grpId="1" animBg="1"/>
      <p:bldP spid="185" grpId="2" animBg="1"/>
      <p:bldP spid="169" grpId="0" animBg="1"/>
      <p:bldP spid="169" grpId="1" animBg="1"/>
      <p:bldP spid="169" grpId="2" animBg="1"/>
      <p:bldP spid="167" grpId="0" animBg="1"/>
      <p:bldP spid="167" grpId="1" animBg="1"/>
      <p:bldP spid="167" grpId="2" animBg="1"/>
      <p:bldP spid="166" grpId="0" animBg="1"/>
      <p:bldP spid="166" grpId="1" animBg="1"/>
      <p:bldP spid="166" grpId="2" animBg="1"/>
      <p:bldP spid="188" grpId="0" animBg="1"/>
      <p:bldP spid="188" grpId="1" animBg="1"/>
      <p:bldP spid="188" grpId="2" animBg="1"/>
      <p:bldP spid="177" grpId="0" animBg="1"/>
      <p:bldP spid="177" grpId="1" animBg="1"/>
      <p:bldP spid="177" grpId="2" animBg="1"/>
      <p:bldP spid="171" grpId="0" animBg="1"/>
      <p:bldP spid="171" grpId="1" animBg="1"/>
      <p:bldP spid="171" grpId="2" animBg="1"/>
      <p:bldP spid="180" grpId="0" animBg="1"/>
      <p:bldP spid="180" grpId="1" animBg="1"/>
      <p:bldP spid="180" grpId="2" animBg="1"/>
      <p:bldP spid="172" grpId="0" animBg="1"/>
      <p:bldP spid="172" grpId="1" animBg="1"/>
      <p:bldP spid="172" grpId="2" animBg="1"/>
      <p:bldP spid="175" grpId="0" animBg="1"/>
      <p:bldP spid="175" grpId="1" animBg="1"/>
      <p:bldP spid="175" grpId="2" animBg="1"/>
      <p:bldP spid="186" grpId="0" animBg="1"/>
      <p:bldP spid="186" grpId="1" animBg="1"/>
      <p:bldP spid="186" grpId="2" animBg="1"/>
      <p:bldP spid="182" grpId="0" animBg="1"/>
      <p:bldP spid="182" grpId="1" animBg="1"/>
      <p:bldP spid="182" grpId="2" animBg="1"/>
      <p:bldP spid="162" grpId="0" animBg="1"/>
      <p:bldP spid="162" grpId="1" animBg="1"/>
      <p:bldP spid="162" grpId="2" animBg="1"/>
      <p:bldP spid="164" grpId="0" animBg="1"/>
      <p:bldP spid="164" grpId="1" animBg="1"/>
      <p:bldP spid="164" grpId="2" animBg="1"/>
      <p:bldP spid="189" grpId="0" animBg="1"/>
      <p:bldP spid="189" grpId="1" animBg="1"/>
      <p:bldP spid="189" grpId="2" animBg="1"/>
      <p:bldP spid="174" grpId="0" animBg="1"/>
      <p:bldP spid="174" grpId="1" animBg="1"/>
      <p:bldP spid="174" grpId="2" animBg="1"/>
      <p:bldP spid="183" grpId="0" animBg="1"/>
      <p:bldP spid="183" grpId="1" animBg="1"/>
      <p:bldP spid="183" grpId="2" animBg="1"/>
      <p:bldP spid="161" grpId="0" animBg="1"/>
      <p:bldP spid="161" grpId="1" animBg="1"/>
      <p:bldP spid="161" grpId="2" animBg="1"/>
      <p:bldP spid="334" grpId="0" animBg="1"/>
      <p:bldP spid="336" grpId="0" animBg="1"/>
      <p:bldP spid="331" grpId="0" animBg="1"/>
      <p:bldP spid="332" grpId="0" animBg="1"/>
      <p:bldP spid="329" grpId="0" animBg="1"/>
      <p:bldP spid="328" grpId="0" animBg="1"/>
      <p:bldP spid="326" grpId="0" animBg="1"/>
      <p:bldP spid="325" grpId="0" animBg="1"/>
      <p:bldP spid="322" grpId="0" animBg="1"/>
      <p:bldP spid="319" grpId="0" animBg="1"/>
      <p:bldP spid="317" grpId="0" animBg="1"/>
      <p:bldP spid="316" grpId="0" animBg="1"/>
      <p:bldP spid="313" grpId="0" animBg="1"/>
      <p:bldP spid="312" grpId="0" animBg="1"/>
      <p:bldP spid="314" grpId="0" animBg="1"/>
      <p:bldP spid="266" grpId="0" animBg="1"/>
      <p:bldP spid="264" grpId="0" animBg="1"/>
      <p:bldP spid="311" grpId="0" animBg="1"/>
      <p:bldP spid="309" grpId="0" animBg="1"/>
      <p:bldP spid="308" grpId="0" animBg="1"/>
      <p:bldP spid="337" grpId="0" animBg="1"/>
      <p:bldP spid="306" grpId="0" animBg="1"/>
      <p:bldP spid="302" grpId="0" animBg="1"/>
      <p:bldP spid="304" grpId="0" animBg="1"/>
      <p:bldP spid="300" grpId="0" animBg="1"/>
      <p:bldP spid="298" grpId="0" animBg="1"/>
      <p:bldP spid="297" grpId="0" animBg="1"/>
      <p:bldP spid="296" grpId="0" animBg="1"/>
      <p:bldP spid="299" grpId="0" animBg="1"/>
      <p:bldP spid="292" grpId="0" animBg="1"/>
      <p:bldP spid="293" grpId="0" animBg="1"/>
      <p:bldP spid="294" grpId="0" animBg="1"/>
      <p:bldP spid="291" grpId="0" animBg="1"/>
      <p:bldP spid="288" grpId="0" animBg="1"/>
      <p:bldP spid="289" grpId="0" animBg="1"/>
      <p:bldP spid="287" grpId="0" animBg="1"/>
      <p:bldP spid="284" grpId="0" animBg="1"/>
      <p:bldP spid="345" grpId="0" animBg="1"/>
      <p:bldP spid="286" grpId="0" animBg="1"/>
      <p:bldP spid="282" grpId="0" animBg="1"/>
      <p:bldP spid="280" grpId="0" animBg="1"/>
      <p:bldP spid="279" grpId="0" animBg="1"/>
      <p:bldP spid="277" grpId="0" animBg="1"/>
      <p:bldP spid="276" grpId="0" animBg="1"/>
      <p:bldP spid="272" grpId="0" animBg="1"/>
      <p:bldP spid="274" grpId="0" animBg="1"/>
      <p:bldP spid="269" grpId="0" animBg="1"/>
      <p:bldP spid="255" grpId="0" animBg="1"/>
      <p:bldP spid="268" grpId="0" animBg="1"/>
      <p:bldP spid="249" grpId="0" animBg="1"/>
      <p:bldP spid="236" grpId="0" animBg="1"/>
      <p:bldP spid="232" grpId="0" animBg="1"/>
      <p:bldP spid="234" grpId="0" animBg="1"/>
      <p:bldP spid="230" grpId="0" animBg="1"/>
      <p:bldP spid="210" grpId="0" animBg="1"/>
      <p:bldP spid="339" grpId="0"/>
      <p:bldP spid="59" grpId="0"/>
      <p:bldP spid="256" grpId="0"/>
      <p:bldP spid="257" grpId="0"/>
      <p:bldP spid="260" grpId="0"/>
      <p:bldP spid="3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isk 19"/>
          <p:cNvSpPr/>
          <p:nvPr/>
        </p:nvSpPr>
        <p:spPr>
          <a:xfrm>
            <a:off x="563569" y="196946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isk 18"/>
          <p:cNvSpPr/>
          <p:nvPr/>
        </p:nvSpPr>
        <p:spPr>
          <a:xfrm>
            <a:off x="1858220" y="73293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isk 17"/>
          <p:cNvSpPr/>
          <p:nvPr/>
        </p:nvSpPr>
        <p:spPr>
          <a:xfrm>
            <a:off x="2510766" y="-622300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isk 16"/>
          <p:cNvSpPr/>
          <p:nvPr/>
        </p:nvSpPr>
        <p:spPr>
          <a:xfrm>
            <a:off x="3662538" y="-301586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isk 15"/>
          <p:cNvSpPr/>
          <p:nvPr/>
        </p:nvSpPr>
        <p:spPr>
          <a:xfrm>
            <a:off x="4437932" y="-438746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isk 14"/>
          <p:cNvSpPr/>
          <p:nvPr/>
        </p:nvSpPr>
        <p:spPr>
          <a:xfrm>
            <a:off x="5352102" y="1606929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isk 13"/>
          <p:cNvSpPr/>
          <p:nvPr/>
        </p:nvSpPr>
        <p:spPr>
          <a:xfrm>
            <a:off x="4369352" y="2454369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isk 12"/>
          <p:cNvSpPr/>
          <p:nvPr/>
        </p:nvSpPr>
        <p:spPr>
          <a:xfrm>
            <a:off x="3517702" y="2875720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isk 11"/>
          <p:cNvSpPr/>
          <p:nvPr/>
        </p:nvSpPr>
        <p:spPr>
          <a:xfrm>
            <a:off x="2179699" y="2658206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isk 10"/>
          <p:cNvSpPr/>
          <p:nvPr/>
        </p:nvSpPr>
        <p:spPr>
          <a:xfrm>
            <a:off x="926730" y="2144200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isk 9"/>
          <p:cNvSpPr/>
          <p:nvPr/>
        </p:nvSpPr>
        <p:spPr>
          <a:xfrm>
            <a:off x="795343" y="881995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isk 8"/>
          <p:cNvSpPr/>
          <p:nvPr/>
        </p:nvSpPr>
        <p:spPr>
          <a:xfrm>
            <a:off x="4482728" y="1557348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isk 7"/>
          <p:cNvSpPr/>
          <p:nvPr/>
        </p:nvSpPr>
        <p:spPr>
          <a:xfrm>
            <a:off x="1072665" y="1608187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disk 6"/>
          <p:cNvSpPr/>
          <p:nvPr/>
        </p:nvSpPr>
        <p:spPr>
          <a:xfrm>
            <a:off x="5110225" y="818706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disk 5"/>
          <p:cNvSpPr/>
          <p:nvPr/>
        </p:nvSpPr>
        <p:spPr>
          <a:xfrm>
            <a:off x="4485209" y="-71193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isk 4"/>
          <p:cNvSpPr/>
          <p:nvPr/>
        </p:nvSpPr>
        <p:spPr>
          <a:xfrm>
            <a:off x="5248885" y="2459272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isk 3"/>
          <p:cNvSpPr/>
          <p:nvPr/>
        </p:nvSpPr>
        <p:spPr>
          <a:xfrm>
            <a:off x="1550646" y="769370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isk 2"/>
          <p:cNvSpPr/>
          <p:nvPr/>
        </p:nvSpPr>
        <p:spPr>
          <a:xfrm>
            <a:off x="1160410" y="-368084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disk 1 - 3.6"/>
          <p:cNvSpPr/>
          <p:nvPr/>
        </p:nvSpPr>
        <p:spPr>
          <a:xfrm>
            <a:off x="5226254" y="78385"/>
            <a:ext cx="3291840" cy="32918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disk 19"/>
          <p:cNvSpPr/>
          <p:nvPr/>
        </p:nvSpPr>
        <p:spPr>
          <a:xfrm>
            <a:off x="1110779" y="744159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disk 18"/>
          <p:cNvSpPr/>
          <p:nvPr/>
        </p:nvSpPr>
        <p:spPr>
          <a:xfrm>
            <a:off x="2403049" y="620506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disk 17"/>
          <p:cNvSpPr/>
          <p:nvPr/>
        </p:nvSpPr>
        <p:spPr>
          <a:xfrm>
            <a:off x="3057976" y="-75087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disk 16"/>
          <p:cNvSpPr/>
          <p:nvPr/>
        </p:nvSpPr>
        <p:spPr>
          <a:xfrm>
            <a:off x="4207367" y="245627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disk 15"/>
          <p:cNvSpPr/>
          <p:nvPr/>
        </p:nvSpPr>
        <p:spPr>
          <a:xfrm>
            <a:off x="4985142" y="108467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disk 14"/>
          <p:cNvSpPr/>
          <p:nvPr/>
        </p:nvSpPr>
        <p:spPr>
          <a:xfrm>
            <a:off x="5899312" y="2151761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disk 13"/>
          <p:cNvSpPr/>
          <p:nvPr/>
        </p:nvSpPr>
        <p:spPr>
          <a:xfrm>
            <a:off x="4916562" y="3013487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disk 12"/>
          <p:cNvSpPr/>
          <p:nvPr/>
        </p:nvSpPr>
        <p:spPr>
          <a:xfrm>
            <a:off x="4069674" y="3422933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disk 11"/>
          <p:cNvSpPr/>
          <p:nvPr/>
        </p:nvSpPr>
        <p:spPr>
          <a:xfrm>
            <a:off x="2722147" y="3205419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disk 10"/>
          <p:cNvSpPr/>
          <p:nvPr/>
        </p:nvSpPr>
        <p:spPr>
          <a:xfrm>
            <a:off x="1471559" y="2693794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disk 9"/>
          <p:cNvSpPr/>
          <p:nvPr/>
        </p:nvSpPr>
        <p:spPr>
          <a:xfrm>
            <a:off x="1342553" y="1429208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disk 8"/>
          <p:cNvSpPr/>
          <p:nvPr/>
        </p:nvSpPr>
        <p:spPr>
          <a:xfrm>
            <a:off x="5029938" y="2109323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disk 7"/>
          <p:cNvSpPr/>
          <p:nvPr/>
        </p:nvSpPr>
        <p:spPr>
          <a:xfrm>
            <a:off x="1619875" y="2160162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disk 6"/>
          <p:cNvSpPr/>
          <p:nvPr/>
        </p:nvSpPr>
        <p:spPr>
          <a:xfrm>
            <a:off x="5657435" y="1365919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disk 5"/>
          <p:cNvSpPr/>
          <p:nvPr/>
        </p:nvSpPr>
        <p:spPr>
          <a:xfrm>
            <a:off x="5030038" y="480782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disk 4"/>
          <p:cNvSpPr/>
          <p:nvPr/>
        </p:nvSpPr>
        <p:spPr>
          <a:xfrm>
            <a:off x="5796095" y="3013628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disk 3"/>
          <p:cNvSpPr/>
          <p:nvPr/>
        </p:nvSpPr>
        <p:spPr>
          <a:xfrm>
            <a:off x="2095475" y="1318964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disk 2"/>
          <p:cNvSpPr/>
          <p:nvPr/>
        </p:nvSpPr>
        <p:spPr>
          <a:xfrm>
            <a:off x="1707620" y="179129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disk 1 - 2.4"/>
          <p:cNvSpPr/>
          <p:nvPr/>
        </p:nvSpPr>
        <p:spPr>
          <a:xfrm>
            <a:off x="5773464" y="618455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disk 19"/>
          <p:cNvSpPr/>
          <p:nvPr/>
        </p:nvSpPr>
        <p:spPr>
          <a:xfrm>
            <a:off x="1477969" y="1102739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disk 18"/>
          <p:cNvSpPr/>
          <p:nvPr/>
        </p:nvSpPr>
        <p:spPr>
          <a:xfrm>
            <a:off x="2770239" y="979086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disk 17"/>
          <p:cNvSpPr/>
          <p:nvPr/>
        </p:nvSpPr>
        <p:spPr>
          <a:xfrm>
            <a:off x="3425166" y="283493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disk 16"/>
          <p:cNvSpPr/>
          <p:nvPr/>
        </p:nvSpPr>
        <p:spPr>
          <a:xfrm>
            <a:off x="4574557" y="604207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disk 15"/>
          <p:cNvSpPr/>
          <p:nvPr/>
        </p:nvSpPr>
        <p:spPr>
          <a:xfrm>
            <a:off x="5352332" y="467047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disk 14"/>
          <p:cNvSpPr/>
          <p:nvPr/>
        </p:nvSpPr>
        <p:spPr>
          <a:xfrm>
            <a:off x="6266502" y="2510341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disk 13"/>
          <p:cNvSpPr/>
          <p:nvPr/>
        </p:nvSpPr>
        <p:spPr>
          <a:xfrm>
            <a:off x="5283752" y="3372067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disk 12"/>
          <p:cNvSpPr/>
          <p:nvPr/>
        </p:nvSpPr>
        <p:spPr>
          <a:xfrm>
            <a:off x="4436864" y="3781513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disk 11"/>
          <p:cNvSpPr/>
          <p:nvPr/>
        </p:nvSpPr>
        <p:spPr>
          <a:xfrm>
            <a:off x="3089337" y="3563999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disk 10"/>
          <p:cNvSpPr/>
          <p:nvPr/>
        </p:nvSpPr>
        <p:spPr>
          <a:xfrm>
            <a:off x="1838749" y="3052374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disk 9"/>
          <p:cNvSpPr/>
          <p:nvPr/>
        </p:nvSpPr>
        <p:spPr>
          <a:xfrm>
            <a:off x="1709743" y="1787788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disk 8"/>
          <p:cNvSpPr/>
          <p:nvPr/>
        </p:nvSpPr>
        <p:spPr>
          <a:xfrm>
            <a:off x="5397128" y="2467903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disk 7"/>
          <p:cNvSpPr/>
          <p:nvPr/>
        </p:nvSpPr>
        <p:spPr>
          <a:xfrm>
            <a:off x="1987065" y="2518742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disk 6"/>
          <p:cNvSpPr/>
          <p:nvPr/>
        </p:nvSpPr>
        <p:spPr>
          <a:xfrm>
            <a:off x="6024625" y="1724499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disk 5"/>
          <p:cNvSpPr/>
          <p:nvPr/>
        </p:nvSpPr>
        <p:spPr>
          <a:xfrm>
            <a:off x="5397228" y="839362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disk 4"/>
          <p:cNvSpPr/>
          <p:nvPr/>
        </p:nvSpPr>
        <p:spPr>
          <a:xfrm>
            <a:off x="6163285" y="3372208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disk 3"/>
          <p:cNvSpPr/>
          <p:nvPr/>
        </p:nvSpPr>
        <p:spPr>
          <a:xfrm>
            <a:off x="2462665" y="1677544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disk 2"/>
          <p:cNvSpPr/>
          <p:nvPr/>
        </p:nvSpPr>
        <p:spPr>
          <a:xfrm>
            <a:off x="2074810" y="537709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disk 1 - 1.6"/>
          <p:cNvSpPr/>
          <p:nvPr/>
        </p:nvSpPr>
        <p:spPr>
          <a:xfrm>
            <a:off x="6140654" y="977035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disk 19"/>
          <p:cNvSpPr/>
          <p:nvPr/>
        </p:nvSpPr>
        <p:spPr>
          <a:xfrm>
            <a:off x="1662114" y="1290732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disk 18"/>
          <p:cNvSpPr/>
          <p:nvPr/>
        </p:nvSpPr>
        <p:spPr>
          <a:xfrm>
            <a:off x="2954384" y="1167079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disk 17"/>
          <p:cNvSpPr/>
          <p:nvPr/>
        </p:nvSpPr>
        <p:spPr>
          <a:xfrm>
            <a:off x="3609311" y="471486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disk 16"/>
          <p:cNvSpPr/>
          <p:nvPr/>
        </p:nvSpPr>
        <p:spPr>
          <a:xfrm>
            <a:off x="4758702" y="792200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disk 15"/>
          <p:cNvSpPr/>
          <p:nvPr/>
        </p:nvSpPr>
        <p:spPr>
          <a:xfrm>
            <a:off x="5536477" y="655040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disk 14"/>
          <p:cNvSpPr/>
          <p:nvPr/>
        </p:nvSpPr>
        <p:spPr>
          <a:xfrm>
            <a:off x="6450647" y="2698334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disk 13"/>
          <p:cNvSpPr/>
          <p:nvPr/>
        </p:nvSpPr>
        <p:spPr>
          <a:xfrm>
            <a:off x="5467897" y="3560060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disk 12"/>
          <p:cNvSpPr/>
          <p:nvPr/>
        </p:nvSpPr>
        <p:spPr>
          <a:xfrm>
            <a:off x="4621009" y="3969506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disk 11"/>
          <p:cNvSpPr/>
          <p:nvPr/>
        </p:nvSpPr>
        <p:spPr>
          <a:xfrm>
            <a:off x="3273482" y="3751992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disk 10"/>
          <p:cNvSpPr/>
          <p:nvPr/>
        </p:nvSpPr>
        <p:spPr>
          <a:xfrm>
            <a:off x="2022894" y="3240367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disk 9"/>
          <p:cNvSpPr/>
          <p:nvPr/>
        </p:nvSpPr>
        <p:spPr>
          <a:xfrm>
            <a:off x="1893888" y="1975781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disk 8"/>
          <p:cNvSpPr/>
          <p:nvPr/>
        </p:nvSpPr>
        <p:spPr>
          <a:xfrm>
            <a:off x="5581273" y="2655896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disk 7"/>
          <p:cNvSpPr/>
          <p:nvPr/>
        </p:nvSpPr>
        <p:spPr>
          <a:xfrm>
            <a:off x="2171210" y="2706735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disk 6"/>
          <p:cNvSpPr/>
          <p:nvPr/>
        </p:nvSpPr>
        <p:spPr>
          <a:xfrm>
            <a:off x="6208770" y="1912492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disk 5"/>
          <p:cNvSpPr/>
          <p:nvPr/>
        </p:nvSpPr>
        <p:spPr>
          <a:xfrm>
            <a:off x="5581373" y="1027355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disk 4"/>
          <p:cNvSpPr/>
          <p:nvPr/>
        </p:nvSpPr>
        <p:spPr>
          <a:xfrm>
            <a:off x="6347430" y="3560201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disk 3"/>
          <p:cNvSpPr/>
          <p:nvPr/>
        </p:nvSpPr>
        <p:spPr>
          <a:xfrm>
            <a:off x="2646810" y="1865537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disk 2"/>
          <p:cNvSpPr/>
          <p:nvPr/>
        </p:nvSpPr>
        <p:spPr>
          <a:xfrm>
            <a:off x="2258955" y="725702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disk 1 - 1.2"/>
          <p:cNvSpPr/>
          <p:nvPr/>
        </p:nvSpPr>
        <p:spPr>
          <a:xfrm>
            <a:off x="6324799" y="1165028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disk 19"/>
          <p:cNvSpPr/>
          <p:nvPr/>
        </p:nvSpPr>
        <p:spPr>
          <a:xfrm>
            <a:off x="1840705" y="1471834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disk 18"/>
          <p:cNvSpPr/>
          <p:nvPr/>
        </p:nvSpPr>
        <p:spPr>
          <a:xfrm>
            <a:off x="3132975" y="1348181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isk 17"/>
          <p:cNvSpPr/>
          <p:nvPr/>
        </p:nvSpPr>
        <p:spPr>
          <a:xfrm>
            <a:off x="3787902" y="652588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disk 16"/>
          <p:cNvSpPr/>
          <p:nvPr/>
        </p:nvSpPr>
        <p:spPr>
          <a:xfrm>
            <a:off x="4937293" y="973302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disk 15"/>
          <p:cNvSpPr/>
          <p:nvPr/>
        </p:nvSpPr>
        <p:spPr>
          <a:xfrm>
            <a:off x="5715068" y="836142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disk 14"/>
          <p:cNvSpPr/>
          <p:nvPr/>
        </p:nvSpPr>
        <p:spPr>
          <a:xfrm>
            <a:off x="6629238" y="2879436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disk 13"/>
          <p:cNvSpPr/>
          <p:nvPr/>
        </p:nvSpPr>
        <p:spPr>
          <a:xfrm>
            <a:off x="5646488" y="3741162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disk 12"/>
          <p:cNvSpPr/>
          <p:nvPr/>
        </p:nvSpPr>
        <p:spPr>
          <a:xfrm>
            <a:off x="4799600" y="4150608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disk 11"/>
          <p:cNvSpPr/>
          <p:nvPr/>
        </p:nvSpPr>
        <p:spPr>
          <a:xfrm>
            <a:off x="3452073" y="3933094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disk 10"/>
          <p:cNvSpPr/>
          <p:nvPr/>
        </p:nvSpPr>
        <p:spPr>
          <a:xfrm>
            <a:off x="2201485" y="3421469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disk 9"/>
          <p:cNvSpPr/>
          <p:nvPr/>
        </p:nvSpPr>
        <p:spPr>
          <a:xfrm>
            <a:off x="2072479" y="2156883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disk 8"/>
          <p:cNvSpPr/>
          <p:nvPr/>
        </p:nvSpPr>
        <p:spPr>
          <a:xfrm>
            <a:off x="5759864" y="2836998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disk 7"/>
          <p:cNvSpPr/>
          <p:nvPr/>
        </p:nvSpPr>
        <p:spPr>
          <a:xfrm>
            <a:off x="2349801" y="2887837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disk 6"/>
          <p:cNvSpPr/>
          <p:nvPr/>
        </p:nvSpPr>
        <p:spPr>
          <a:xfrm>
            <a:off x="6387361" y="2093594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disk 5"/>
          <p:cNvSpPr/>
          <p:nvPr/>
        </p:nvSpPr>
        <p:spPr>
          <a:xfrm>
            <a:off x="5759964" y="1208457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disk 4"/>
          <p:cNvSpPr/>
          <p:nvPr/>
        </p:nvSpPr>
        <p:spPr>
          <a:xfrm>
            <a:off x="6526021" y="3741303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disk 3"/>
          <p:cNvSpPr/>
          <p:nvPr/>
        </p:nvSpPr>
        <p:spPr>
          <a:xfrm>
            <a:off x="2825401" y="2046639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disk 2"/>
          <p:cNvSpPr/>
          <p:nvPr/>
        </p:nvSpPr>
        <p:spPr>
          <a:xfrm>
            <a:off x="2437546" y="906804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disk 1 - 0.8"/>
          <p:cNvSpPr/>
          <p:nvPr/>
        </p:nvSpPr>
        <p:spPr>
          <a:xfrm>
            <a:off x="6503390" y="1346130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triangles 17.47"/>
          <p:cNvSpPr/>
          <p:nvPr/>
        </p:nvSpPr>
        <p:spPr>
          <a:xfrm>
            <a:off x="3194331" y="1338511"/>
            <a:ext cx="2937067" cy="318779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  <a:gd name="connsiteX0" fmla="*/ 304024 w 1397302"/>
              <a:gd name="connsiteY0" fmla="*/ 0 h 2374561"/>
              <a:gd name="connsiteX1" fmla="*/ 1397302 w 1397302"/>
              <a:gd name="connsiteY1" fmla="*/ 2374561 h 2374561"/>
              <a:gd name="connsiteX2" fmla="*/ 0 w 1397302"/>
              <a:gd name="connsiteY2" fmla="*/ 702122 h 2374561"/>
              <a:gd name="connsiteX3" fmla="*/ 304024 w 1397302"/>
              <a:gd name="connsiteY3" fmla="*/ 0 h 2374561"/>
              <a:gd name="connsiteX0" fmla="*/ 261161 w 1354439"/>
              <a:gd name="connsiteY0" fmla="*/ 0 h 2374561"/>
              <a:gd name="connsiteX1" fmla="*/ 1354439 w 1354439"/>
              <a:gd name="connsiteY1" fmla="*/ 2374561 h 2374561"/>
              <a:gd name="connsiteX2" fmla="*/ 0 w 1354439"/>
              <a:gd name="connsiteY2" fmla="*/ 2164209 h 2374561"/>
              <a:gd name="connsiteX3" fmla="*/ 261161 w 1354439"/>
              <a:gd name="connsiteY3" fmla="*/ 0 h 23745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19901 w 1974340"/>
              <a:gd name="connsiteY2" fmla="*/ 1897509 h 2107861"/>
              <a:gd name="connsiteX3" fmla="*/ 0 w 1974340"/>
              <a:gd name="connsiteY3" fmla="*/ 0 h 21078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34189 w 1974340"/>
              <a:gd name="connsiteY2" fmla="*/ 1899890 h 2107861"/>
              <a:gd name="connsiteX3" fmla="*/ 0 w 1974340"/>
              <a:gd name="connsiteY3" fmla="*/ 0 h 2107861"/>
              <a:gd name="connsiteX0" fmla="*/ 0 w 1964815"/>
              <a:gd name="connsiteY0" fmla="*/ 0 h 2115005"/>
              <a:gd name="connsiteX1" fmla="*/ 1964815 w 1964815"/>
              <a:gd name="connsiteY1" fmla="*/ 2115005 h 2115005"/>
              <a:gd name="connsiteX2" fmla="*/ 624664 w 1964815"/>
              <a:gd name="connsiteY2" fmla="*/ 1907034 h 2115005"/>
              <a:gd name="connsiteX3" fmla="*/ 0 w 1964815"/>
              <a:gd name="connsiteY3" fmla="*/ 0 h 2115005"/>
              <a:gd name="connsiteX0" fmla="*/ 0 w 1969578"/>
              <a:gd name="connsiteY0" fmla="*/ 0 h 2112623"/>
              <a:gd name="connsiteX1" fmla="*/ 1969578 w 1969578"/>
              <a:gd name="connsiteY1" fmla="*/ 2112623 h 2112623"/>
              <a:gd name="connsiteX2" fmla="*/ 629427 w 1969578"/>
              <a:gd name="connsiteY2" fmla="*/ 1904652 h 2112623"/>
              <a:gd name="connsiteX3" fmla="*/ 0 w 1969578"/>
              <a:gd name="connsiteY3" fmla="*/ 0 h 2112623"/>
              <a:gd name="connsiteX0" fmla="*/ 0 w 2179128"/>
              <a:gd name="connsiteY0" fmla="*/ 0 h 2112623"/>
              <a:gd name="connsiteX1" fmla="*/ 2179128 w 2179128"/>
              <a:gd name="connsiteY1" fmla="*/ 2112623 h 2112623"/>
              <a:gd name="connsiteX2" fmla="*/ 629427 w 2179128"/>
              <a:gd name="connsiteY2" fmla="*/ 1904652 h 2112623"/>
              <a:gd name="connsiteX3" fmla="*/ 0 w 2179128"/>
              <a:gd name="connsiteY3" fmla="*/ 0 h 2112623"/>
              <a:gd name="connsiteX0" fmla="*/ 418323 w 2597451"/>
              <a:gd name="connsiteY0" fmla="*/ 0 h 2112623"/>
              <a:gd name="connsiteX1" fmla="*/ 2597451 w 2597451"/>
              <a:gd name="connsiteY1" fmla="*/ 2112623 h 2112623"/>
              <a:gd name="connsiteX2" fmla="*/ 0 w 2597451"/>
              <a:gd name="connsiteY2" fmla="*/ 666402 h 2112623"/>
              <a:gd name="connsiteX3" fmla="*/ 418323 w 2597451"/>
              <a:gd name="connsiteY3" fmla="*/ 0 h 2112623"/>
              <a:gd name="connsiteX0" fmla="*/ 637398 w 2597451"/>
              <a:gd name="connsiteY0" fmla="*/ 0 h 2165011"/>
              <a:gd name="connsiteX1" fmla="*/ 2597451 w 2597451"/>
              <a:gd name="connsiteY1" fmla="*/ 2165011 h 2165011"/>
              <a:gd name="connsiteX2" fmla="*/ 0 w 2597451"/>
              <a:gd name="connsiteY2" fmla="*/ 718790 h 2165011"/>
              <a:gd name="connsiteX3" fmla="*/ 637398 w 2597451"/>
              <a:gd name="connsiteY3" fmla="*/ 0 h 2165011"/>
              <a:gd name="connsiteX0" fmla="*/ 637398 w 2597451"/>
              <a:gd name="connsiteY0" fmla="*/ 0 h 2165011"/>
              <a:gd name="connsiteX1" fmla="*/ 1411271 w 2597451"/>
              <a:gd name="connsiteY1" fmla="*/ 850539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37398 w 2597451"/>
              <a:gd name="connsiteY0" fmla="*/ 0 h 2165011"/>
              <a:gd name="connsiteX1" fmla="*/ 1797033 w 2597451"/>
              <a:gd name="connsiteY1" fmla="*/ 326664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37398 w 2597451"/>
              <a:gd name="connsiteY0" fmla="*/ 0 h 2165011"/>
              <a:gd name="connsiteX1" fmla="*/ 1775602 w 2597451"/>
              <a:gd name="connsiteY1" fmla="*/ 319521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25492 w 2597451"/>
              <a:gd name="connsiteY0" fmla="*/ 0 h 2172155"/>
              <a:gd name="connsiteX1" fmla="*/ 1775602 w 2597451"/>
              <a:gd name="connsiteY1" fmla="*/ 326665 h 2172155"/>
              <a:gd name="connsiteX2" fmla="*/ 2597451 w 2597451"/>
              <a:gd name="connsiteY2" fmla="*/ 2172155 h 2172155"/>
              <a:gd name="connsiteX3" fmla="*/ 0 w 2597451"/>
              <a:gd name="connsiteY3" fmla="*/ 725934 h 2172155"/>
              <a:gd name="connsiteX4" fmla="*/ 625492 w 2597451"/>
              <a:gd name="connsiteY4" fmla="*/ 0 h 2172155"/>
              <a:gd name="connsiteX0" fmla="*/ 637399 w 2609358"/>
              <a:gd name="connsiteY0" fmla="*/ 0 h 2172155"/>
              <a:gd name="connsiteX1" fmla="*/ 1787509 w 2609358"/>
              <a:gd name="connsiteY1" fmla="*/ 326665 h 2172155"/>
              <a:gd name="connsiteX2" fmla="*/ 2609358 w 2609358"/>
              <a:gd name="connsiteY2" fmla="*/ 2172155 h 2172155"/>
              <a:gd name="connsiteX3" fmla="*/ 0 w 2609358"/>
              <a:gd name="connsiteY3" fmla="*/ 706884 h 2172155"/>
              <a:gd name="connsiteX4" fmla="*/ 637399 w 2609358"/>
              <a:gd name="connsiteY4" fmla="*/ 0 h 2172155"/>
              <a:gd name="connsiteX0" fmla="*/ 637399 w 2606977"/>
              <a:gd name="connsiteY0" fmla="*/ 0 h 2188823"/>
              <a:gd name="connsiteX1" fmla="*/ 1787509 w 2606977"/>
              <a:gd name="connsiteY1" fmla="*/ 326665 h 2188823"/>
              <a:gd name="connsiteX2" fmla="*/ 2606977 w 2606977"/>
              <a:gd name="connsiteY2" fmla="*/ 2188823 h 2188823"/>
              <a:gd name="connsiteX3" fmla="*/ 0 w 2606977"/>
              <a:gd name="connsiteY3" fmla="*/ 706884 h 2188823"/>
              <a:gd name="connsiteX4" fmla="*/ 637399 w 2606977"/>
              <a:gd name="connsiteY4" fmla="*/ 0 h 2188823"/>
              <a:gd name="connsiteX0" fmla="*/ 637399 w 1927527"/>
              <a:gd name="connsiteY0" fmla="*/ 0 h 2893673"/>
              <a:gd name="connsiteX1" fmla="*/ 1787509 w 1927527"/>
              <a:gd name="connsiteY1" fmla="*/ 326665 h 2893673"/>
              <a:gd name="connsiteX2" fmla="*/ 1927527 w 1927527"/>
              <a:gd name="connsiteY2" fmla="*/ 2893673 h 2893673"/>
              <a:gd name="connsiteX3" fmla="*/ 0 w 1927527"/>
              <a:gd name="connsiteY3" fmla="*/ 706884 h 2893673"/>
              <a:gd name="connsiteX4" fmla="*/ 637399 w 1927527"/>
              <a:gd name="connsiteY4" fmla="*/ 0 h 2893673"/>
              <a:gd name="connsiteX0" fmla="*/ 637399 w 2809859"/>
              <a:gd name="connsiteY0" fmla="*/ 0 h 2893673"/>
              <a:gd name="connsiteX1" fmla="*/ 2809859 w 2809859"/>
              <a:gd name="connsiteY1" fmla="*/ 1691915 h 2893673"/>
              <a:gd name="connsiteX2" fmla="*/ 1927527 w 2809859"/>
              <a:gd name="connsiteY2" fmla="*/ 2893673 h 2893673"/>
              <a:gd name="connsiteX3" fmla="*/ 0 w 2809859"/>
              <a:gd name="connsiteY3" fmla="*/ 706884 h 2893673"/>
              <a:gd name="connsiteX4" fmla="*/ 637399 w 2809859"/>
              <a:gd name="connsiteY4" fmla="*/ 0 h 2893673"/>
              <a:gd name="connsiteX0" fmla="*/ 758049 w 2930509"/>
              <a:gd name="connsiteY0" fmla="*/ 0 h 2893673"/>
              <a:gd name="connsiteX1" fmla="*/ 2930509 w 2930509"/>
              <a:gd name="connsiteY1" fmla="*/ 1691915 h 2893673"/>
              <a:gd name="connsiteX2" fmla="*/ 2048177 w 2930509"/>
              <a:gd name="connsiteY2" fmla="*/ 2893673 h 2893673"/>
              <a:gd name="connsiteX3" fmla="*/ 0 w 2930509"/>
              <a:gd name="connsiteY3" fmla="*/ 878334 h 2893673"/>
              <a:gd name="connsiteX4" fmla="*/ 758049 w 2930509"/>
              <a:gd name="connsiteY4" fmla="*/ 0 h 2893673"/>
              <a:gd name="connsiteX0" fmla="*/ 961249 w 2930509"/>
              <a:gd name="connsiteY0" fmla="*/ 0 h 3382623"/>
              <a:gd name="connsiteX1" fmla="*/ 2930509 w 2930509"/>
              <a:gd name="connsiteY1" fmla="*/ 2180865 h 3382623"/>
              <a:gd name="connsiteX2" fmla="*/ 2048177 w 2930509"/>
              <a:gd name="connsiteY2" fmla="*/ 3382623 h 3382623"/>
              <a:gd name="connsiteX3" fmla="*/ 0 w 2930509"/>
              <a:gd name="connsiteY3" fmla="*/ 1367284 h 3382623"/>
              <a:gd name="connsiteX4" fmla="*/ 961249 w 2930509"/>
              <a:gd name="connsiteY4" fmla="*/ 0 h 3382623"/>
              <a:gd name="connsiteX0" fmla="*/ 961249 w 2930509"/>
              <a:gd name="connsiteY0" fmla="*/ 0 h 3515973"/>
              <a:gd name="connsiteX1" fmla="*/ 2930509 w 2930509"/>
              <a:gd name="connsiteY1" fmla="*/ 2180865 h 3515973"/>
              <a:gd name="connsiteX2" fmla="*/ 1971977 w 2930509"/>
              <a:gd name="connsiteY2" fmla="*/ 3515973 h 3515973"/>
              <a:gd name="connsiteX3" fmla="*/ 0 w 2930509"/>
              <a:gd name="connsiteY3" fmla="*/ 1367284 h 3515973"/>
              <a:gd name="connsiteX4" fmla="*/ 961249 w 2930509"/>
              <a:gd name="connsiteY4" fmla="*/ 0 h 3515973"/>
              <a:gd name="connsiteX0" fmla="*/ 961249 w 2932890"/>
              <a:gd name="connsiteY0" fmla="*/ 0 h 3515973"/>
              <a:gd name="connsiteX1" fmla="*/ 2932890 w 2932890"/>
              <a:gd name="connsiteY1" fmla="*/ 2171340 h 3515973"/>
              <a:gd name="connsiteX2" fmla="*/ 1971977 w 2932890"/>
              <a:gd name="connsiteY2" fmla="*/ 3515973 h 3515973"/>
              <a:gd name="connsiteX3" fmla="*/ 0 w 2932890"/>
              <a:gd name="connsiteY3" fmla="*/ 1367284 h 3515973"/>
              <a:gd name="connsiteX4" fmla="*/ 961249 w 2932890"/>
              <a:gd name="connsiteY4" fmla="*/ 0 h 3515973"/>
              <a:gd name="connsiteX0" fmla="*/ 961249 w 2937653"/>
              <a:gd name="connsiteY0" fmla="*/ 0 h 3515973"/>
              <a:gd name="connsiteX1" fmla="*/ 2937653 w 2937653"/>
              <a:gd name="connsiteY1" fmla="*/ 2176103 h 3515973"/>
              <a:gd name="connsiteX2" fmla="*/ 1971977 w 2937653"/>
              <a:gd name="connsiteY2" fmla="*/ 3515973 h 3515973"/>
              <a:gd name="connsiteX3" fmla="*/ 0 w 2937653"/>
              <a:gd name="connsiteY3" fmla="*/ 1367284 h 3515973"/>
              <a:gd name="connsiteX4" fmla="*/ 961249 w 2937653"/>
              <a:gd name="connsiteY4" fmla="*/ 0 h 3515973"/>
              <a:gd name="connsiteX0" fmla="*/ 961249 w 2937653"/>
              <a:gd name="connsiteY0" fmla="*/ 0 h 3499305"/>
              <a:gd name="connsiteX1" fmla="*/ 2937653 w 2937653"/>
              <a:gd name="connsiteY1" fmla="*/ 2176103 h 3499305"/>
              <a:gd name="connsiteX2" fmla="*/ 1976739 w 2937653"/>
              <a:gd name="connsiteY2" fmla="*/ 3499305 h 3499305"/>
              <a:gd name="connsiteX3" fmla="*/ 0 w 2937653"/>
              <a:gd name="connsiteY3" fmla="*/ 1367284 h 3499305"/>
              <a:gd name="connsiteX4" fmla="*/ 961249 w 2937653"/>
              <a:gd name="connsiteY4" fmla="*/ 0 h 3499305"/>
              <a:gd name="connsiteX0" fmla="*/ 954105 w 2930509"/>
              <a:gd name="connsiteY0" fmla="*/ 0 h 3499305"/>
              <a:gd name="connsiteX1" fmla="*/ 2930509 w 2930509"/>
              <a:gd name="connsiteY1" fmla="*/ 2176103 h 3499305"/>
              <a:gd name="connsiteX2" fmla="*/ 1969595 w 2930509"/>
              <a:gd name="connsiteY2" fmla="*/ 3499305 h 3499305"/>
              <a:gd name="connsiteX3" fmla="*/ 0 w 2930509"/>
              <a:gd name="connsiteY3" fmla="*/ 1383953 h 3499305"/>
              <a:gd name="connsiteX4" fmla="*/ 954105 w 2930509"/>
              <a:gd name="connsiteY4" fmla="*/ 0 h 3499305"/>
              <a:gd name="connsiteX0" fmla="*/ 963630 w 2930509"/>
              <a:gd name="connsiteY0" fmla="*/ 0 h 3504067"/>
              <a:gd name="connsiteX1" fmla="*/ 2930509 w 2930509"/>
              <a:gd name="connsiteY1" fmla="*/ 2180865 h 3504067"/>
              <a:gd name="connsiteX2" fmla="*/ 1969595 w 2930509"/>
              <a:gd name="connsiteY2" fmla="*/ 3504067 h 3504067"/>
              <a:gd name="connsiteX3" fmla="*/ 0 w 2930509"/>
              <a:gd name="connsiteY3" fmla="*/ 1388715 h 3504067"/>
              <a:gd name="connsiteX4" fmla="*/ 963630 w 2930509"/>
              <a:gd name="connsiteY4" fmla="*/ 0 h 3504067"/>
              <a:gd name="connsiteX0" fmla="*/ 963630 w 2930509"/>
              <a:gd name="connsiteY0" fmla="*/ 0 h 3508830"/>
              <a:gd name="connsiteX1" fmla="*/ 2930509 w 2930509"/>
              <a:gd name="connsiteY1" fmla="*/ 2185628 h 3508830"/>
              <a:gd name="connsiteX2" fmla="*/ 1969595 w 2930509"/>
              <a:gd name="connsiteY2" fmla="*/ 3508830 h 3508830"/>
              <a:gd name="connsiteX3" fmla="*/ 0 w 2930509"/>
              <a:gd name="connsiteY3" fmla="*/ 1393478 h 3508830"/>
              <a:gd name="connsiteX4" fmla="*/ 963630 w 2930509"/>
              <a:gd name="connsiteY4" fmla="*/ 0 h 3508830"/>
              <a:gd name="connsiteX0" fmla="*/ 963630 w 2930509"/>
              <a:gd name="connsiteY0" fmla="*/ 0 h 3211650"/>
              <a:gd name="connsiteX1" fmla="*/ 2930509 w 2930509"/>
              <a:gd name="connsiteY1" fmla="*/ 2185628 h 3211650"/>
              <a:gd name="connsiteX2" fmla="*/ 582755 w 2930509"/>
              <a:gd name="connsiteY2" fmla="*/ 3211650 h 3211650"/>
              <a:gd name="connsiteX3" fmla="*/ 0 w 2930509"/>
              <a:gd name="connsiteY3" fmla="*/ 1393478 h 3211650"/>
              <a:gd name="connsiteX4" fmla="*/ 963630 w 2930509"/>
              <a:gd name="connsiteY4" fmla="*/ 0 h 3211650"/>
              <a:gd name="connsiteX0" fmla="*/ 2060910 w 2930509"/>
              <a:gd name="connsiteY0" fmla="*/ 0 h 3005910"/>
              <a:gd name="connsiteX1" fmla="*/ 2930509 w 2930509"/>
              <a:gd name="connsiteY1" fmla="*/ 1979888 h 3005910"/>
              <a:gd name="connsiteX2" fmla="*/ 582755 w 2930509"/>
              <a:gd name="connsiteY2" fmla="*/ 3005910 h 3005910"/>
              <a:gd name="connsiteX3" fmla="*/ 0 w 2930509"/>
              <a:gd name="connsiteY3" fmla="*/ 1187738 h 3005910"/>
              <a:gd name="connsiteX4" fmla="*/ 2060910 w 2930509"/>
              <a:gd name="connsiteY4" fmla="*/ 0 h 3005910"/>
              <a:gd name="connsiteX0" fmla="*/ 2114250 w 2983849"/>
              <a:gd name="connsiteY0" fmla="*/ 0 h 3005910"/>
              <a:gd name="connsiteX1" fmla="*/ 2983849 w 2983849"/>
              <a:gd name="connsiteY1" fmla="*/ 1979888 h 3005910"/>
              <a:gd name="connsiteX2" fmla="*/ 636095 w 2983849"/>
              <a:gd name="connsiteY2" fmla="*/ 3005910 h 3005910"/>
              <a:gd name="connsiteX3" fmla="*/ 0 w 2983849"/>
              <a:gd name="connsiteY3" fmla="*/ 1103918 h 3005910"/>
              <a:gd name="connsiteX4" fmla="*/ 2114250 w 2983849"/>
              <a:gd name="connsiteY4" fmla="*/ 0 h 3005910"/>
              <a:gd name="connsiteX0" fmla="*/ 2114250 w 2960989"/>
              <a:gd name="connsiteY0" fmla="*/ 0 h 3005910"/>
              <a:gd name="connsiteX1" fmla="*/ 2960989 w 2960989"/>
              <a:gd name="connsiteY1" fmla="*/ 1903688 h 3005910"/>
              <a:gd name="connsiteX2" fmla="*/ 636095 w 2960989"/>
              <a:gd name="connsiteY2" fmla="*/ 3005910 h 3005910"/>
              <a:gd name="connsiteX3" fmla="*/ 0 w 2960989"/>
              <a:gd name="connsiteY3" fmla="*/ 1103918 h 3005910"/>
              <a:gd name="connsiteX4" fmla="*/ 2114250 w 2960989"/>
              <a:gd name="connsiteY4" fmla="*/ 0 h 3005910"/>
              <a:gd name="connsiteX0" fmla="*/ 2114250 w 2960989"/>
              <a:gd name="connsiteY0" fmla="*/ 0 h 2984479"/>
              <a:gd name="connsiteX1" fmla="*/ 2960989 w 2960989"/>
              <a:gd name="connsiteY1" fmla="*/ 1903688 h 2984479"/>
              <a:gd name="connsiteX2" fmla="*/ 626570 w 2960989"/>
              <a:gd name="connsiteY2" fmla="*/ 2984479 h 2984479"/>
              <a:gd name="connsiteX3" fmla="*/ 0 w 2960989"/>
              <a:gd name="connsiteY3" fmla="*/ 1103918 h 2984479"/>
              <a:gd name="connsiteX4" fmla="*/ 2114250 w 2960989"/>
              <a:gd name="connsiteY4" fmla="*/ 0 h 2984479"/>
              <a:gd name="connsiteX0" fmla="*/ 2114250 w 2939558"/>
              <a:gd name="connsiteY0" fmla="*/ 0 h 2984479"/>
              <a:gd name="connsiteX1" fmla="*/ 2939558 w 2939558"/>
              <a:gd name="connsiteY1" fmla="*/ 1884638 h 2984479"/>
              <a:gd name="connsiteX2" fmla="*/ 626570 w 2939558"/>
              <a:gd name="connsiteY2" fmla="*/ 2984479 h 2984479"/>
              <a:gd name="connsiteX3" fmla="*/ 0 w 2939558"/>
              <a:gd name="connsiteY3" fmla="*/ 1103918 h 2984479"/>
              <a:gd name="connsiteX4" fmla="*/ 2114250 w 2939558"/>
              <a:gd name="connsiteY4" fmla="*/ 0 h 2984479"/>
              <a:gd name="connsiteX0" fmla="*/ 2123775 w 2939558"/>
              <a:gd name="connsiteY0" fmla="*/ 0 h 2974954"/>
              <a:gd name="connsiteX1" fmla="*/ 2939558 w 2939558"/>
              <a:gd name="connsiteY1" fmla="*/ 1875113 h 2974954"/>
              <a:gd name="connsiteX2" fmla="*/ 626570 w 2939558"/>
              <a:gd name="connsiteY2" fmla="*/ 2974954 h 2974954"/>
              <a:gd name="connsiteX3" fmla="*/ 0 w 2939558"/>
              <a:gd name="connsiteY3" fmla="*/ 1094393 h 2974954"/>
              <a:gd name="connsiteX4" fmla="*/ 2123775 w 2939558"/>
              <a:gd name="connsiteY4" fmla="*/ 0 h 2974954"/>
              <a:gd name="connsiteX0" fmla="*/ 2111868 w 2927651"/>
              <a:gd name="connsiteY0" fmla="*/ 0 h 2974954"/>
              <a:gd name="connsiteX1" fmla="*/ 2927651 w 2927651"/>
              <a:gd name="connsiteY1" fmla="*/ 1875113 h 2974954"/>
              <a:gd name="connsiteX2" fmla="*/ 614663 w 2927651"/>
              <a:gd name="connsiteY2" fmla="*/ 2974954 h 2974954"/>
              <a:gd name="connsiteX3" fmla="*/ 0 w 2927651"/>
              <a:gd name="connsiteY3" fmla="*/ 1084868 h 2974954"/>
              <a:gd name="connsiteX4" fmla="*/ 2111868 w 2927651"/>
              <a:gd name="connsiteY4" fmla="*/ 0 h 2974954"/>
              <a:gd name="connsiteX0" fmla="*/ 2252545 w 3068328"/>
              <a:gd name="connsiteY0" fmla="*/ 0 h 2974954"/>
              <a:gd name="connsiteX1" fmla="*/ 3068328 w 3068328"/>
              <a:gd name="connsiteY1" fmla="*/ 1875113 h 2974954"/>
              <a:gd name="connsiteX2" fmla="*/ 755340 w 3068328"/>
              <a:gd name="connsiteY2" fmla="*/ 2974954 h 2974954"/>
              <a:gd name="connsiteX3" fmla="*/ 0 w 3068328"/>
              <a:gd name="connsiteY3" fmla="*/ 923090 h 2974954"/>
              <a:gd name="connsiteX4" fmla="*/ 2252545 w 3068328"/>
              <a:gd name="connsiteY4" fmla="*/ 0 h 2974954"/>
              <a:gd name="connsiteX0" fmla="*/ 2252545 w 3068328"/>
              <a:gd name="connsiteY0" fmla="*/ 0 h 3059360"/>
              <a:gd name="connsiteX1" fmla="*/ 3068328 w 3068328"/>
              <a:gd name="connsiteY1" fmla="*/ 1875113 h 3059360"/>
              <a:gd name="connsiteX2" fmla="*/ 1944060 w 3068328"/>
              <a:gd name="connsiteY2" fmla="*/ 3059360 h 3059360"/>
              <a:gd name="connsiteX3" fmla="*/ 0 w 3068328"/>
              <a:gd name="connsiteY3" fmla="*/ 923090 h 3059360"/>
              <a:gd name="connsiteX4" fmla="*/ 2252545 w 3068328"/>
              <a:gd name="connsiteY4" fmla="*/ 0 h 3059360"/>
              <a:gd name="connsiteX0" fmla="*/ 2252545 w 2934685"/>
              <a:gd name="connsiteY0" fmla="*/ 0 h 3059360"/>
              <a:gd name="connsiteX1" fmla="*/ 2934685 w 2934685"/>
              <a:gd name="connsiteY1" fmla="*/ 1713334 h 3059360"/>
              <a:gd name="connsiteX2" fmla="*/ 1944060 w 2934685"/>
              <a:gd name="connsiteY2" fmla="*/ 3059360 h 3059360"/>
              <a:gd name="connsiteX3" fmla="*/ 0 w 2934685"/>
              <a:gd name="connsiteY3" fmla="*/ 923090 h 3059360"/>
              <a:gd name="connsiteX4" fmla="*/ 2252545 w 2934685"/>
              <a:gd name="connsiteY4" fmla="*/ 0 h 3059360"/>
              <a:gd name="connsiteX0" fmla="*/ 2111868 w 2934685"/>
              <a:gd name="connsiteY0" fmla="*/ 0 h 3221138"/>
              <a:gd name="connsiteX1" fmla="*/ 2934685 w 2934685"/>
              <a:gd name="connsiteY1" fmla="*/ 1875112 h 3221138"/>
              <a:gd name="connsiteX2" fmla="*/ 1944060 w 2934685"/>
              <a:gd name="connsiteY2" fmla="*/ 3221138 h 3221138"/>
              <a:gd name="connsiteX3" fmla="*/ 0 w 2934685"/>
              <a:gd name="connsiteY3" fmla="*/ 1084868 h 3221138"/>
              <a:gd name="connsiteX4" fmla="*/ 2111868 w 2934685"/>
              <a:gd name="connsiteY4" fmla="*/ 0 h 3221138"/>
              <a:gd name="connsiteX0" fmla="*/ 2095200 w 2934685"/>
              <a:gd name="connsiteY0" fmla="*/ 0 h 3211613"/>
              <a:gd name="connsiteX1" fmla="*/ 2934685 w 2934685"/>
              <a:gd name="connsiteY1" fmla="*/ 1865587 h 3211613"/>
              <a:gd name="connsiteX2" fmla="*/ 1944060 w 2934685"/>
              <a:gd name="connsiteY2" fmla="*/ 3211613 h 3211613"/>
              <a:gd name="connsiteX3" fmla="*/ 0 w 2934685"/>
              <a:gd name="connsiteY3" fmla="*/ 1075343 h 3211613"/>
              <a:gd name="connsiteX4" fmla="*/ 2095200 w 2934685"/>
              <a:gd name="connsiteY4" fmla="*/ 0 h 3211613"/>
              <a:gd name="connsiteX0" fmla="*/ 2090437 w 2934685"/>
              <a:gd name="connsiteY0" fmla="*/ 0 h 3209231"/>
              <a:gd name="connsiteX1" fmla="*/ 2934685 w 2934685"/>
              <a:gd name="connsiteY1" fmla="*/ 1863205 h 3209231"/>
              <a:gd name="connsiteX2" fmla="*/ 1944060 w 2934685"/>
              <a:gd name="connsiteY2" fmla="*/ 3209231 h 3209231"/>
              <a:gd name="connsiteX3" fmla="*/ 0 w 2934685"/>
              <a:gd name="connsiteY3" fmla="*/ 1072961 h 3209231"/>
              <a:gd name="connsiteX4" fmla="*/ 2090437 w 2934685"/>
              <a:gd name="connsiteY4" fmla="*/ 0 h 3209231"/>
              <a:gd name="connsiteX0" fmla="*/ 2109487 w 2953735"/>
              <a:gd name="connsiteY0" fmla="*/ 0 h 3209231"/>
              <a:gd name="connsiteX1" fmla="*/ 2953735 w 2953735"/>
              <a:gd name="connsiteY1" fmla="*/ 1863205 h 3209231"/>
              <a:gd name="connsiteX2" fmla="*/ 1963110 w 2953735"/>
              <a:gd name="connsiteY2" fmla="*/ 3209231 h 3209231"/>
              <a:gd name="connsiteX3" fmla="*/ 0 w 2953735"/>
              <a:gd name="connsiteY3" fmla="*/ 1072961 h 3209231"/>
              <a:gd name="connsiteX4" fmla="*/ 2109487 w 2953735"/>
              <a:gd name="connsiteY4" fmla="*/ 0 h 3209231"/>
              <a:gd name="connsiteX0" fmla="*/ 2109487 w 2937067"/>
              <a:gd name="connsiteY0" fmla="*/ 0 h 3209231"/>
              <a:gd name="connsiteX1" fmla="*/ 2937067 w 2937067"/>
              <a:gd name="connsiteY1" fmla="*/ 1875111 h 3209231"/>
              <a:gd name="connsiteX2" fmla="*/ 1963110 w 2937067"/>
              <a:gd name="connsiteY2" fmla="*/ 3209231 h 3209231"/>
              <a:gd name="connsiteX3" fmla="*/ 0 w 2937067"/>
              <a:gd name="connsiteY3" fmla="*/ 1072961 h 3209231"/>
              <a:gd name="connsiteX4" fmla="*/ 2109487 w 2937067"/>
              <a:gd name="connsiteY4" fmla="*/ 0 h 3209231"/>
              <a:gd name="connsiteX0" fmla="*/ 2109487 w 2937067"/>
              <a:gd name="connsiteY0" fmla="*/ 0 h 3187799"/>
              <a:gd name="connsiteX1" fmla="*/ 2937067 w 2937067"/>
              <a:gd name="connsiteY1" fmla="*/ 1875111 h 3187799"/>
              <a:gd name="connsiteX2" fmla="*/ 1977398 w 2937067"/>
              <a:gd name="connsiteY2" fmla="*/ 3187799 h 3187799"/>
              <a:gd name="connsiteX3" fmla="*/ 0 w 2937067"/>
              <a:gd name="connsiteY3" fmla="*/ 1072961 h 3187799"/>
              <a:gd name="connsiteX4" fmla="*/ 2109487 w 2937067"/>
              <a:gd name="connsiteY4" fmla="*/ 0 h 318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7067" h="3187799">
                <a:moveTo>
                  <a:pt x="2109487" y="0"/>
                </a:moveTo>
                <a:lnTo>
                  <a:pt x="2937067" y="1875111"/>
                </a:lnTo>
                <a:lnTo>
                  <a:pt x="1977398" y="3187799"/>
                </a:lnTo>
                <a:lnTo>
                  <a:pt x="0" y="1072961"/>
                </a:lnTo>
                <a:lnTo>
                  <a:pt x="2109487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triangles 17.8"/>
          <p:cNvSpPr/>
          <p:nvPr/>
        </p:nvSpPr>
        <p:spPr>
          <a:xfrm>
            <a:off x="2719189" y="1713923"/>
            <a:ext cx="3397357" cy="2812316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  <a:gd name="connsiteX0" fmla="*/ 304024 w 1397302"/>
              <a:gd name="connsiteY0" fmla="*/ 0 h 2374561"/>
              <a:gd name="connsiteX1" fmla="*/ 1397302 w 1397302"/>
              <a:gd name="connsiteY1" fmla="*/ 2374561 h 2374561"/>
              <a:gd name="connsiteX2" fmla="*/ 0 w 1397302"/>
              <a:gd name="connsiteY2" fmla="*/ 702122 h 2374561"/>
              <a:gd name="connsiteX3" fmla="*/ 304024 w 1397302"/>
              <a:gd name="connsiteY3" fmla="*/ 0 h 2374561"/>
              <a:gd name="connsiteX0" fmla="*/ 261161 w 1354439"/>
              <a:gd name="connsiteY0" fmla="*/ 0 h 2374561"/>
              <a:gd name="connsiteX1" fmla="*/ 1354439 w 1354439"/>
              <a:gd name="connsiteY1" fmla="*/ 2374561 h 2374561"/>
              <a:gd name="connsiteX2" fmla="*/ 0 w 1354439"/>
              <a:gd name="connsiteY2" fmla="*/ 2164209 h 2374561"/>
              <a:gd name="connsiteX3" fmla="*/ 261161 w 1354439"/>
              <a:gd name="connsiteY3" fmla="*/ 0 h 23745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19901 w 1974340"/>
              <a:gd name="connsiteY2" fmla="*/ 1897509 h 2107861"/>
              <a:gd name="connsiteX3" fmla="*/ 0 w 1974340"/>
              <a:gd name="connsiteY3" fmla="*/ 0 h 21078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34189 w 1974340"/>
              <a:gd name="connsiteY2" fmla="*/ 1899890 h 2107861"/>
              <a:gd name="connsiteX3" fmla="*/ 0 w 1974340"/>
              <a:gd name="connsiteY3" fmla="*/ 0 h 2107861"/>
              <a:gd name="connsiteX0" fmla="*/ 0 w 1964815"/>
              <a:gd name="connsiteY0" fmla="*/ 0 h 2115005"/>
              <a:gd name="connsiteX1" fmla="*/ 1964815 w 1964815"/>
              <a:gd name="connsiteY1" fmla="*/ 2115005 h 2115005"/>
              <a:gd name="connsiteX2" fmla="*/ 624664 w 1964815"/>
              <a:gd name="connsiteY2" fmla="*/ 1907034 h 2115005"/>
              <a:gd name="connsiteX3" fmla="*/ 0 w 1964815"/>
              <a:gd name="connsiteY3" fmla="*/ 0 h 2115005"/>
              <a:gd name="connsiteX0" fmla="*/ 0 w 1969578"/>
              <a:gd name="connsiteY0" fmla="*/ 0 h 2112623"/>
              <a:gd name="connsiteX1" fmla="*/ 1969578 w 1969578"/>
              <a:gd name="connsiteY1" fmla="*/ 2112623 h 2112623"/>
              <a:gd name="connsiteX2" fmla="*/ 629427 w 1969578"/>
              <a:gd name="connsiteY2" fmla="*/ 1904652 h 2112623"/>
              <a:gd name="connsiteX3" fmla="*/ 0 w 1969578"/>
              <a:gd name="connsiteY3" fmla="*/ 0 h 2112623"/>
              <a:gd name="connsiteX0" fmla="*/ 0 w 2179128"/>
              <a:gd name="connsiteY0" fmla="*/ 0 h 2112623"/>
              <a:gd name="connsiteX1" fmla="*/ 2179128 w 2179128"/>
              <a:gd name="connsiteY1" fmla="*/ 2112623 h 2112623"/>
              <a:gd name="connsiteX2" fmla="*/ 629427 w 2179128"/>
              <a:gd name="connsiteY2" fmla="*/ 1904652 h 2112623"/>
              <a:gd name="connsiteX3" fmla="*/ 0 w 2179128"/>
              <a:gd name="connsiteY3" fmla="*/ 0 h 2112623"/>
              <a:gd name="connsiteX0" fmla="*/ 418323 w 2597451"/>
              <a:gd name="connsiteY0" fmla="*/ 0 h 2112623"/>
              <a:gd name="connsiteX1" fmla="*/ 2597451 w 2597451"/>
              <a:gd name="connsiteY1" fmla="*/ 2112623 h 2112623"/>
              <a:gd name="connsiteX2" fmla="*/ 0 w 2597451"/>
              <a:gd name="connsiteY2" fmla="*/ 666402 h 2112623"/>
              <a:gd name="connsiteX3" fmla="*/ 418323 w 2597451"/>
              <a:gd name="connsiteY3" fmla="*/ 0 h 2112623"/>
              <a:gd name="connsiteX0" fmla="*/ 637398 w 2597451"/>
              <a:gd name="connsiteY0" fmla="*/ 0 h 2165011"/>
              <a:gd name="connsiteX1" fmla="*/ 2597451 w 2597451"/>
              <a:gd name="connsiteY1" fmla="*/ 2165011 h 2165011"/>
              <a:gd name="connsiteX2" fmla="*/ 0 w 2597451"/>
              <a:gd name="connsiteY2" fmla="*/ 718790 h 2165011"/>
              <a:gd name="connsiteX3" fmla="*/ 637398 w 2597451"/>
              <a:gd name="connsiteY3" fmla="*/ 0 h 2165011"/>
              <a:gd name="connsiteX0" fmla="*/ 637398 w 2597451"/>
              <a:gd name="connsiteY0" fmla="*/ 0 h 2165011"/>
              <a:gd name="connsiteX1" fmla="*/ 1411271 w 2597451"/>
              <a:gd name="connsiteY1" fmla="*/ 850539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37398 w 2597451"/>
              <a:gd name="connsiteY0" fmla="*/ 0 h 2165011"/>
              <a:gd name="connsiteX1" fmla="*/ 1797033 w 2597451"/>
              <a:gd name="connsiteY1" fmla="*/ 326664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37398 w 2597451"/>
              <a:gd name="connsiteY0" fmla="*/ 0 h 2165011"/>
              <a:gd name="connsiteX1" fmla="*/ 1775602 w 2597451"/>
              <a:gd name="connsiteY1" fmla="*/ 319521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25492 w 2597451"/>
              <a:gd name="connsiteY0" fmla="*/ 0 h 2172155"/>
              <a:gd name="connsiteX1" fmla="*/ 1775602 w 2597451"/>
              <a:gd name="connsiteY1" fmla="*/ 326665 h 2172155"/>
              <a:gd name="connsiteX2" fmla="*/ 2597451 w 2597451"/>
              <a:gd name="connsiteY2" fmla="*/ 2172155 h 2172155"/>
              <a:gd name="connsiteX3" fmla="*/ 0 w 2597451"/>
              <a:gd name="connsiteY3" fmla="*/ 725934 h 2172155"/>
              <a:gd name="connsiteX4" fmla="*/ 625492 w 2597451"/>
              <a:gd name="connsiteY4" fmla="*/ 0 h 2172155"/>
              <a:gd name="connsiteX0" fmla="*/ 637399 w 2609358"/>
              <a:gd name="connsiteY0" fmla="*/ 0 h 2172155"/>
              <a:gd name="connsiteX1" fmla="*/ 1787509 w 2609358"/>
              <a:gd name="connsiteY1" fmla="*/ 326665 h 2172155"/>
              <a:gd name="connsiteX2" fmla="*/ 2609358 w 2609358"/>
              <a:gd name="connsiteY2" fmla="*/ 2172155 h 2172155"/>
              <a:gd name="connsiteX3" fmla="*/ 0 w 2609358"/>
              <a:gd name="connsiteY3" fmla="*/ 706884 h 2172155"/>
              <a:gd name="connsiteX4" fmla="*/ 637399 w 2609358"/>
              <a:gd name="connsiteY4" fmla="*/ 0 h 2172155"/>
              <a:gd name="connsiteX0" fmla="*/ 637399 w 2606977"/>
              <a:gd name="connsiteY0" fmla="*/ 0 h 2188823"/>
              <a:gd name="connsiteX1" fmla="*/ 1787509 w 2606977"/>
              <a:gd name="connsiteY1" fmla="*/ 326665 h 2188823"/>
              <a:gd name="connsiteX2" fmla="*/ 2606977 w 2606977"/>
              <a:gd name="connsiteY2" fmla="*/ 2188823 h 2188823"/>
              <a:gd name="connsiteX3" fmla="*/ 0 w 2606977"/>
              <a:gd name="connsiteY3" fmla="*/ 706884 h 2188823"/>
              <a:gd name="connsiteX4" fmla="*/ 637399 w 2606977"/>
              <a:gd name="connsiteY4" fmla="*/ 0 h 2188823"/>
              <a:gd name="connsiteX0" fmla="*/ 637399 w 1927527"/>
              <a:gd name="connsiteY0" fmla="*/ 0 h 2893673"/>
              <a:gd name="connsiteX1" fmla="*/ 1787509 w 1927527"/>
              <a:gd name="connsiteY1" fmla="*/ 326665 h 2893673"/>
              <a:gd name="connsiteX2" fmla="*/ 1927527 w 1927527"/>
              <a:gd name="connsiteY2" fmla="*/ 2893673 h 2893673"/>
              <a:gd name="connsiteX3" fmla="*/ 0 w 1927527"/>
              <a:gd name="connsiteY3" fmla="*/ 706884 h 2893673"/>
              <a:gd name="connsiteX4" fmla="*/ 637399 w 1927527"/>
              <a:gd name="connsiteY4" fmla="*/ 0 h 2893673"/>
              <a:gd name="connsiteX0" fmla="*/ 637399 w 2809859"/>
              <a:gd name="connsiteY0" fmla="*/ 0 h 2893673"/>
              <a:gd name="connsiteX1" fmla="*/ 2809859 w 2809859"/>
              <a:gd name="connsiteY1" fmla="*/ 1691915 h 2893673"/>
              <a:gd name="connsiteX2" fmla="*/ 1927527 w 2809859"/>
              <a:gd name="connsiteY2" fmla="*/ 2893673 h 2893673"/>
              <a:gd name="connsiteX3" fmla="*/ 0 w 2809859"/>
              <a:gd name="connsiteY3" fmla="*/ 706884 h 2893673"/>
              <a:gd name="connsiteX4" fmla="*/ 637399 w 2809859"/>
              <a:gd name="connsiteY4" fmla="*/ 0 h 2893673"/>
              <a:gd name="connsiteX0" fmla="*/ 758049 w 2930509"/>
              <a:gd name="connsiteY0" fmla="*/ 0 h 2893673"/>
              <a:gd name="connsiteX1" fmla="*/ 2930509 w 2930509"/>
              <a:gd name="connsiteY1" fmla="*/ 1691915 h 2893673"/>
              <a:gd name="connsiteX2" fmla="*/ 2048177 w 2930509"/>
              <a:gd name="connsiteY2" fmla="*/ 2893673 h 2893673"/>
              <a:gd name="connsiteX3" fmla="*/ 0 w 2930509"/>
              <a:gd name="connsiteY3" fmla="*/ 878334 h 2893673"/>
              <a:gd name="connsiteX4" fmla="*/ 758049 w 2930509"/>
              <a:gd name="connsiteY4" fmla="*/ 0 h 2893673"/>
              <a:gd name="connsiteX0" fmla="*/ 961249 w 2930509"/>
              <a:gd name="connsiteY0" fmla="*/ 0 h 3382623"/>
              <a:gd name="connsiteX1" fmla="*/ 2930509 w 2930509"/>
              <a:gd name="connsiteY1" fmla="*/ 2180865 h 3382623"/>
              <a:gd name="connsiteX2" fmla="*/ 2048177 w 2930509"/>
              <a:gd name="connsiteY2" fmla="*/ 3382623 h 3382623"/>
              <a:gd name="connsiteX3" fmla="*/ 0 w 2930509"/>
              <a:gd name="connsiteY3" fmla="*/ 1367284 h 3382623"/>
              <a:gd name="connsiteX4" fmla="*/ 961249 w 2930509"/>
              <a:gd name="connsiteY4" fmla="*/ 0 h 3382623"/>
              <a:gd name="connsiteX0" fmla="*/ 961249 w 2930509"/>
              <a:gd name="connsiteY0" fmla="*/ 0 h 3515973"/>
              <a:gd name="connsiteX1" fmla="*/ 2930509 w 2930509"/>
              <a:gd name="connsiteY1" fmla="*/ 2180865 h 3515973"/>
              <a:gd name="connsiteX2" fmla="*/ 1971977 w 2930509"/>
              <a:gd name="connsiteY2" fmla="*/ 3515973 h 3515973"/>
              <a:gd name="connsiteX3" fmla="*/ 0 w 2930509"/>
              <a:gd name="connsiteY3" fmla="*/ 1367284 h 3515973"/>
              <a:gd name="connsiteX4" fmla="*/ 961249 w 2930509"/>
              <a:gd name="connsiteY4" fmla="*/ 0 h 3515973"/>
              <a:gd name="connsiteX0" fmla="*/ 961249 w 2932890"/>
              <a:gd name="connsiteY0" fmla="*/ 0 h 3515973"/>
              <a:gd name="connsiteX1" fmla="*/ 2932890 w 2932890"/>
              <a:gd name="connsiteY1" fmla="*/ 2171340 h 3515973"/>
              <a:gd name="connsiteX2" fmla="*/ 1971977 w 2932890"/>
              <a:gd name="connsiteY2" fmla="*/ 3515973 h 3515973"/>
              <a:gd name="connsiteX3" fmla="*/ 0 w 2932890"/>
              <a:gd name="connsiteY3" fmla="*/ 1367284 h 3515973"/>
              <a:gd name="connsiteX4" fmla="*/ 961249 w 2932890"/>
              <a:gd name="connsiteY4" fmla="*/ 0 h 3515973"/>
              <a:gd name="connsiteX0" fmla="*/ 961249 w 2937653"/>
              <a:gd name="connsiteY0" fmla="*/ 0 h 3515973"/>
              <a:gd name="connsiteX1" fmla="*/ 2937653 w 2937653"/>
              <a:gd name="connsiteY1" fmla="*/ 2176103 h 3515973"/>
              <a:gd name="connsiteX2" fmla="*/ 1971977 w 2937653"/>
              <a:gd name="connsiteY2" fmla="*/ 3515973 h 3515973"/>
              <a:gd name="connsiteX3" fmla="*/ 0 w 2937653"/>
              <a:gd name="connsiteY3" fmla="*/ 1367284 h 3515973"/>
              <a:gd name="connsiteX4" fmla="*/ 961249 w 2937653"/>
              <a:gd name="connsiteY4" fmla="*/ 0 h 3515973"/>
              <a:gd name="connsiteX0" fmla="*/ 961249 w 2937653"/>
              <a:gd name="connsiteY0" fmla="*/ 0 h 3499305"/>
              <a:gd name="connsiteX1" fmla="*/ 2937653 w 2937653"/>
              <a:gd name="connsiteY1" fmla="*/ 2176103 h 3499305"/>
              <a:gd name="connsiteX2" fmla="*/ 1976739 w 2937653"/>
              <a:gd name="connsiteY2" fmla="*/ 3499305 h 3499305"/>
              <a:gd name="connsiteX3" fmla="*/ 0 w 2937653"/>
              <a:gd name="connsiteY3" fmla="*/ 1367284 h 3499305"/>
              <a:gd name="connsiteX4" fmla="*/ 961249 w 2937653"/>
              <a:gd name="connsiteY4" fmla="*/ 0 h 3499305"/>
              <a:gd name="connsiteX0" fmla="*/ 954105 w 2930509"/>
              <a:gd name="connsiteY0" fmla="*/ 0 h 3499305"/>
              <a:gd name="connsiteX1" fmla="*/ 2930509 w 2930509"/>
              <a:gd name="connsiteY1" fmla="*/ 2176103 h 3499305"/>
              <a:gd name="connsiteX2" fmla="*/ 1969595 w 2930509"/>
              <a:gd name="connsiteY2" fmla="*/ 3499305 h 3499305"/>
              <a:gd name="connsiteX3" fmla="*/ 0 w 2930509"/>
              <a:gd name="connsiteY3" fmla="*/ 1383953 h 3499305"/>
              <a:gd name="connsiteX4" fmla="*/ 954105 w 2930509"/>
              <a:gd name="connsiteY4" fmla="*/ 0 h 3499305"/>
              <a:gd name="connsiteX0" fmla="*/ 963630 w 2930509"/>
              <a:gd name="connsiteY0" fmla="*/ 0 h 3504067"/>
              <a:gd name="connsiteX1" fmla="*/ 2930509 w 2930509"/>
              <a:gd name="connsiteY1" fmla="*/ 2180865 h 3504067"/>
              <a:gd name="connsiteX2" fmla="*/ 1969595 w 2930509"/>
              <a:gd name="connsiteY2" fmla="*/ 3504067 h 3504067"/>
              <a:gd name="connsiteX3" fmla="*/ 0 w 2930509"/>
              <a:gd name="connsiteY3" fmla="*/ 1388715 h 3504067"/>
              <a:gd name="connsiteX4" fmla="*/ 963630 w 2930509"/>
              <a:gd name="connsiteY4" fmla="*/ 0 h 3504067"/>
              <a:gd name="connsiteX0" fmla="*/ 963630 w 2930509"/>
              <a:gd name="connsiteY0" fmla="*/ 0 h 3508830"/>
              <a:gd name="connsiteX1" fmla="*/ 2930509 w 2930509"/>
              <a:gd name="connsiteY1" fmla="*/ 2185628 h 3508830"/>
              <a:gd name="connsiteX2" fmla="*/ 1969595 w 2930509"/>
              <a:gd name="connsiteY2" fmla="*/ 3508830 h 3508830"/>
              <a:gd name="connsiteX3" fmla="*/ 0 w 2930509"/>
              <a:gd name="connsiteY3" fmla="*/ 1393478 h 3508830"/>
              <a:gd name="connsiteX4" fmla="*/ 963630 w 2930509"/>
              <a:gd name="connsiteY4" fmla="*/ 0 h 3508830"/>
              <a:gd name="connsiteX0" fmla="*/ 963630 w 2930509"/>
              <a:gd name="connsiteY0" fmla="*/ 0 h 3211650"/>
              <a:gd name="connsiteX1" fmla="*/ 2930509 w 2930509"/>
              <a:gd name="connsiteY1" fmla="*/ 2185628 h 3211650"/>
              <a:gd name="connsiteX2" fmla="*/ 582755 w 2930509"/>
              <a:gd name="connsiteY2" fmla="*/ 3211650 h 3211650"/>
              <a:gd name="connsiteX3" fmla="*/ 0 w 2930509"/>
              <a:gd name="connsiteY3" fmla="*/ 1393478 h 3211650"/>
              <a:gd name="connsiteX4" fmla="*/ 963630 w 2930509"/>
              <a:gd name="connsiteY4" fmla="*/ 0 h 3211650"/>
              <a:gd name="connsiteX0" fmla="*/ 2060910 w 2930509"/>
              <a:gd name="connsiteY0" fmla="*/ 0 h 3005910"/>
              <a:gd name="connsiteX1" fmla="*/ 2930509 w 2930509"/>
              <a:gd name="connsiteY1" fmla="*/ 1979888 h 3005910"/>
              <a:gd name="connsiteX2" fmla="*/ 582755 w 2930509"/>
              <a:gd name="connsiteY2" fmla="*/ 3005910 h 3005910"/>
              <a:gd name="connsiteX3" fmla="*/ 0 w 2930509"/>
              <a:gd name="connsiteY3" fmla="*/ 1187738 h 3005910"/>
              <a:gd name="connsiteX4" fmla="*/ 2060910 w 2930509"/>
              <a:gd name="connsiteY4" fmla="*/ 0 h 3005910"/>
              <a:gd name="connsiteX0" fmla="*/ 2114250 w 2983849"/>
              <a:gd name="connsiteY0" fmla="*/ 0 h 3005910"/>
              <a:gd name="connsiteX1" fmla="*/ 2983849 w 2983849"/>
              <a:gd name="connsiteY1" fmla="*/ 1979888 h 3005910"/>
              <a:gd name="connsiteX2" fmla="*/ 636095 w 2983849"/>
              <a:gd name="connsiteY2" fmla="*/ 3005910 h 3005910"/>
              <a:gd name="connsiteX3" fmla="*/ 0 w 2983849"/>
              <a:gd name="connsiteY3" fmla="*/ 1103918 h 3005910"/>
              <a:gd name="connsiteX4" fmla="*/ 2114250 w 2983849"/>
              <a:gd name="connsiteY4" fmla="*/ 0 h 3005910"/>
              <a:gd name="connsiteX0" fmla="*/ 2114250 w 2960989"/>
              <a:gd name="connsiteY0" fmla="*/ 0 h 3005910"/>
              <a:gd name="connsiteX1" fmla="*/ 2960989 w 2960989"/>
              <a:gd name="connsiteY1" fmla="*/ 1903688 h 3005910"/>
              <a:gd name="connsiteX2" fmla="*/ 636095 w 2960989"/>
              <a:gd name="connsiteY2" fmla="*/ 3005910 h 3005910"/>
              <a:gd name="connsiteX3" fmla="*/ 0 w 2960989"/>
              <a:gd name="connsiteY3" fmla="*/ 1103918 h 3005910"/>
              <a:gd name="connsiteX4" fmla="*/ 2114250 w 2960989"/>
              <a:gd name="connsiteY4" fmla="*/ 0 h 3005910"/>
              <a:gd name="connsiteX0" fmla="*/ 2114250 w 2960989"/>
              <a:gd name="connsiteY0" fmla="*/ 0 h 2984479"/>
              <a:gd name="connsiteX1" fmla="*/ 2960989 w 2960989"/>
              <a:gd name="connsiteY1" fmla="*/ 1903688 h 2984479"/>
              <a:gd name="connsiteX2" fmla="*/ 626570 w 2960989"/>
              <a:gd name="connsiteY2" fmla="*/ 2984479 h 2984479"/>
              <a:gd name="connsiteX3" fmla="*/ 0 w 2960989"/>
              <a:gd name="connsiteY3" fmla="*/ 1103918 h 2984479"/>
              <a:gd name="connsiteX4" fmla="*/ 2114250 w 2960989"/>
              <a:gd name="connsiteY4" fmla="*/ 0 h 2984479"/>
              <a:gd name="connsiteX0" fmla="*/ 2114250 w 2939558"/>
              <a:gd name="connsiteY0" fmla="*/ 0 h 2984479"/>
              <a:gd name="connsiteX1" fmla="*/ 2939558 w 2939558"/>
              <a:gd name="connsiteY1" fmla="*/ 1884638 h 2984479"/>
              <a:gd name="connsiteX2" fmla="*/ 626570 w 2939558"/>
              <a:gd name="connsiteY2" fmla="*/ 2984479 h 2984479"/>
              <a:gd name="connsiteX3" fmla="*/ 0 w 2939558"/>
              <a:gd name="connsiteY3" fmla="*/ 1103918 h 2984479"/>
              <a:gd name="connsiteX4" fmla="*/ 2114250 w 2939558"/>
              <a:gd name="connsiteY4" fmla="*/ 0 h 2984479"/>
              <a:gd name="connsiteX0" fmla="*/ 2123775 w 2939558"/>
              <a:gd name="connsiteY0" fmla="*/ 0 h 2974954"/>
              <a:gd name="connsiteX1" fmla="*/ 2939558 w 2939558"/>
              <a:gd name="connsiteY1" fmla="*/ 1875113 h 2974954"/>
              <a:gd name="connsiteX2" fmla="*/ 626570 w 2939558"/>
              <a:gd name="connsiteY2" fmla="*/ 2974954 h 2974954"/>
              <a:gd name="connsiteX3" fmla="*/ 0 w 2939558"/>
              <a:gd name="connsiteY3" fmla="*/ 1094393 h 2974954"/>
              <a:gd name="connsiteX4" fmla="*/ 2123775 w 2939558"/>
              <a:gd name="connsiteY4" fmla="*/ 0 h 2974954"/>
              <a:gd name="connsiteX0" fmla="*/ 2111868 w 2927651"/>
              <a:gd name="connsiteY0" fmla="*/ 0 h 2974954"/>
              <a:gd name="connsiteX1" fmla="*/ 2927651 w 2927651"/>
              <a:gd name="connsiteY1" fmla="*/ 1875113 h 2974954"/>
              <a:gd name="connsiteX2" fmla="*/ 614663 w 2927651"/>
              <a:gd name="connsiteY2" fmla="*/ 2974954 h 2974954"/>
              <a:gd name="connsiteX3" fmla="*/ 0 w 2927651"/>
              <a:gd name="connsiteY3" fmla="*/ 1084868 h 2974954"/>
              <a:gd name="connsiteX4" fmla="*/ 2111868 w 2927651"/>
              <a:gd name="connsiteY4" fmla="*/ 0 h 2974954"/>
              <a:gd name="connsiteX0" fmla="*/ 2252545 w 3068328"/>
              <a:gd name="connsiteY0" fmla="*/ 0 h 2974954"/>
              <a:gd name="connsiteX1" fmla="*/ 3068328 w 3068328"/>
              <a:gd name="connsiteY1" fmla="*/ 1875113 h 2974954"/>
              <a:gd name="connsiteX2" fmla="*/ 755340 w 3068328"/>
              <a:gd name="connsiteY2" fmla="*/ 2974954 h 2974954"/>
              <a:gd name="connsiteX3" fmla="*/ 0 w 3068328"/>
              <a:gd name="connsiteY3" fmla="*/ 923090 h 2974954"/>
              <a:gd name="connsiteX4" fmla="*/ 2252545 w 3068328"/>
              <a:gd name="connsiteY4" fmla="*/ 0 h 2974954"/>
              <a:gd name="connsiteX0" fmla="*/ 2252545 w 3068328"/>
              <a:gd name="connsiteY0" fmla="*/ 0 h 3059360"/>
              <a:gd name="connsiteX1" fmla="*/ 3068328 w 3068328"/>
              <a:gd name="connsiteY1" fmla="*/ 1875113 h 3059360"/>
              <a:gd name="connsiteX2" fmla="*/ 1944060 w 3068328"/>
              <a:gd name="connsiteY2" fmla="*/ 3059360 h 3059360"/>
              <a:gd name="connsiteX3" fmla="*/ 0 w 3068328"/>
              <a:gd name="connsiteY3" fmla="*/ 923090 h 3059360"/>
              <a:gd name="connsiteX4" fmla="*/ 2252545 w 3068328"/>
              <a:gd name="connsiteY4" fmla="*/ 0 h 3059360"/>
              <a:gd name="connsiteX0" fmla="*/ 2252545 w 2934685"/>
              <a:gd name="connsiteY0" fmla="*/ 0 h 3059360"/>
              <a:gd name="connsiteX1" fmla="*/ 2934685 w 2934685"/>
              <a:gd name="connsiteY1" fmla="*/ 1713334 h 3059360"/>
              <a:gd name="connsiteX2" fmla="*/ 1944060 w 2934685"/>
              <a:gd name="connsiteY2" fmla="*/ 3059360 h 3059360"/>
              <a:gd name="connsiteX3" fmla="*/ 0 w 2934685"/>
              <a:gd name="connsiteY3" fmla="*/ 923090 h 3059360"/>
              <a:gd name="connsiteX4" fmla="*/ 2252545 w 2934685"/>
              <a:gd name="connsiteY4" fmla="*/ 0 h 3059360"/>
              <a:gd name="connsiteX0" fmla="*/ 2111868 w 2934685"/>
              <a:gd name="connsiteY0" fmla="*/ 0 h 3221138"/>
              <a:gd name="connsiteX1" fmla="*/ 2934685 w 2934685"/>
              <a:gd name="connsiteY1" fmla="*/ 1875112 h 3221138"/>
              <a:gd name="connsiteX2" fmla="*/ 1944060 w 2934685"/>
              <a:gd name="connsiteY2" fmla="*/ 3221138 h 3221138"/>
              <a:gd name="connsiteX3" fmla="*/ 0 w 2934685"/>
              <a:gd name="connsiteY3" fmla="*/ 1084868 h 3221138"/>
              <a:gd name="connsiteX4" fmla="*/ 2111868 w 2934685"/>
              <a:gd name="connsiteY4" fmla="*/ 0 h 3221138"/>
              <a:gd name="connsiteX0" fmla="*/ 2095200 w 2934685"/>
              <a:gd name="connsiteY0" fmla="*/ 0 h 3211613"/>
              <a:gd name="connsiteX1" fmla="*/ 2934685 w 2934685"/>
              <a:gd name="connsiteY1" fmla="*/ 1865587 h 3211613"/>
              <a:gd name="connsiteX2" fmla="*/ 1944060 w 2934685"/>
              <a:gd name="connsiteY2" fmla="*/ 3211613 h 3211613"/>
              <a:gd name="connsiteX3" fmla="*/ 0 w 2934685"/>
              <a:gd name="connsiteY3" fmla="*/ 1075343 h 3211613"/>
              <a:gd name="connsiteX4" fmla="*/ 2095200 w 2934685"/>
              <a:gd name="connsiteY4" fmla="*/ 0 h 3211613"/>
              <a:gd name="connsiteX0" fmla="*/ 2090437 w 2934685"/>
              <a:gd name="connsiteY0" fmla="*/ 0 h 3209231"/>
              <a:gd name="connsiteX1" fmla="*/ 2934685 w 2934685"/>
              <a:gd name="connsiteY1" fmla="*/ 1863205 h 3209231"/>
              <a:gd name="connsiteX2" fmla="*/ 1944060 w 2934685"/>
              <a:gd name="connsiteY2" fmla="*/ 3209231 h 3209231"/>
              <a:gd name="connsiteX3" fmla="*/ 0 w 2934685"/>
              <a:gd name="connsiteY3" fmla="*/ 1072961 h 3209231"/>
              <a:gd name="connsiteX4" fmla="*/ 2090437 w 2934685"/>
              <a:gd name="connsiteY4" fmla="*/ 0 h 3209231"/>
              <a:gd name="connsiteX0" fmla="*/ 2109487 w 2953735"/>
              <a:gd name="connsiteY0" fmla="*/ 0 h 3209231"/>
              <a:gd name="connsiteX1" fmla="*/ 2953735 w 2953735"/>
              <a:gd name="connsiteY1" fmla="*/ 1863205 h 3209231"/>
              <a:gd name="connsiteX2" fmla="*/ 1963110 w 2953735"/>
              <a:gd name="connsiteY2" fmla="*/ 3209231 h 3209231"/>
              <a:gd name="connsiteX3" fmla="*/ 0 w 2953735"/>
              <a:gd name="connsiteY3" fmla="*/ 1072961 h 3209231"/>
              <a:gd name="connsiteX4" fmla="*/ 2109487 w 2953735"/>
              <a:gd name="connsiteY4" fmla="*/ 0 h 3209231"/>
              <a:gd name="connsiteX0" fmla="*/ 2109487 w 2937067"/>
              <a:gd name="connsiteY0" fmla="*/ 0 h 3209231"/>
              <a:gd name="connsiteX1" fmla="*/ 2937067 w 2937067"/>
              <a:gd name="connsiteY1" fmla="*/ 1875111 h 3209231"/>
              <a:gd name="connsiteX2" fmla="*/ 1963110 w 2937067"/>
              <a:gd name="connsiteY2" fmla="*/ 3209231 h 3209231"/>
              <a:gd name="connsiteX3" fmla="*/ 0 w 2937067"/>
              <a:gd name="connsiteY3" fmla="*/ 1072961 h 3209231"/>
              <a:gd name="connsiteX4" fmla="*/ 2109487 w 2937067"/>
              <a:gd name="connsiteY4" fmla="*/ 0 h 3209231"/>
              <a:gd name="connsiteX0" fmla="*/ 2109487 w 2937067"/>
              <a:gd name="connsiteY0" fmla="*/ 0 h 3187799"/>
              <a:gd name="connsiteX1" fmla="*/ 2937067 w 2937067"/>
              <a:gd name="connsiteY1" fmla="*/ 1875111 h 3187799"/>
              <a:gd name="connsiteX2" fmla="*/ 1977398 w 2937067"/>
              <a:gd name="connsiteY2" fmla="*/ 3187799 h 3187799"/>
              <a:gd name="connsiteX3" fmla="*/ 0 w 2937067"/>
              <a:gd name="connsiteY3" fmla="*/ 1072961 h 3187799"/>
              <a:gd name="connsiteX4" fmla="*/ 2109487 w 2937067"/>
              <a:gd name="connsiteY4" fmla="*/ 0 h 3187799"/>
              <a:gd name="connsiteX0" fmla="*/ 153938 w 2937067"/>
              <a:gd name="connsiteY0" fmla="*/ 0 h 2943356"/>
              <a:gd name="connsiteX1" fmla="*/ 2937067 w 2937067"/>
              <a:gd name="connsiteY1" fmla="*/ 1630668 h 2943356"/>
              <a:gd name="connsiteX2" fmla="*/ 1977398 w 2937067"/>
              <a:gd name="connsiteY2" fmla="*/ 2943356 h 2943356"/>
              <a:gd name="connsiteX3" fmla="*/ 0 w 2937067"/>
              <a:gd name="connsiteY3" fmla="*/ 828518 h 2943356"/>
              <a:gd name="connsiteX4" fmla="*/ 153938 w 2937067"/>
              <a:gd name="connsiteY4" fmla="*/ 0 h 2943356"/>
              <a:gd name="connsiteX0" fmla="*/ 153938 w 2937067"/>
              <a:gd name="connsiteY0" fmla="*/ 0 h 2807554"/>
              <a:gd name="connsiteX1" fmla="*/ 2937067 w 2937067"/>
              <a:gd name="connsiteY1" fmla="*/ 1630668 h 2807554"/>
              <a:gd name="connsiteX2" fmla="*/ 1832543 w 2937067"/>
              <a:gd name="connsiteY2" fmla="*/ 2807554 h 2807554"/>
              <a:gd name="connsiteX3" fmla="*/ 0 w 2937067"/>
              <a:gd name="connsiteY3" fmla="*/ 828518 h 2807554"/>
              <a:gd name="connsiteX4" fmla="*/ 153938 w 2937067"/>
              <a:gd name="connsiteY4" fmla="*/ 0 h 2807554"/>
              <a:gd name="connsiteX0" fmla="*/ 153938 w 2140362"/>
              <a:gd name="connsiteY0" fmla="*/ 0 h 2807554"/>
              <a:gd name="connsiteX1" fmla="*/ 2140362 w 2140362"/>
              <a:gd name="connsiteY1" fmla="*/ 1829845 h 2807554"/>
              <a:gd name="connsiteX2" fmla="*/ 1832543 w 2140362"/>
              <a:gd name="connsiteY2" fmla="*/ 2807554 h 2807554"/>
              <a:gd name="connsiteX3" fmla="*/ 0 w 2140362"/>
              <a:gd name="connsiteY3" fmla="*/ 828518 h 2807554"/>
              <a:gd name="connsiteX4" fmla="*/ 153938 w 2140362"/>
              <a:gd name="connsiteY4" fmla="*/ 0 h 2807554"/>
              <a:gd name="connsiteX0" fmla="*/ 153938 w 2765052"/>
              <a:gd name="connsiteY0" fmla="*/ 0 h 2807554"/>
              <a:gd name="connsiteX1" fmla="*/ 2765052 w 2765052"/>
              <a:gd name="connsiteY1" fmla="*/ 1485813 h 2807554"/>
              <a:gd name="connsiteX2" fmla="*/ 1832543 w 2765052"/>
              <a:gd name="connsiteY2" fmla="*/ 2807554 h 2807554"/>
              <a:gd name="connsiteX3" fmla="*/ 0 w 2765052"/>
              <a:gd name="connsiteY3" fmla="*/ 828518 h 2807554"/>
              <a:gd name="connsiteX4" fmla="*/ 153938 w 2765052"/>
              <a:gd name="connsiteY4" fmla="*/ 0 h 2807554"/>
              <a:gd name="connsiteX0" fmla="*/ 769574 w 3380688"/>
              <a:gd name="connsiteY0" fmla="*/ 0 h 2807554"/>
              <a:gd name="connsiteX1" fmla="*/ 3380688 w 3380688"/>
              <a:gd name="connsiteY1" fmla="*/ 1485813 h 2807554"/>
              <a:gd name="connsiteX2" fmla="*/ 2448179 w 3380688"/>
              <a:gd name="connsiteY2" fmla="*/ 2807554 h 2807554"/>
              <a:gd name="connsiteX3" fmla="*/ 0 w 3380688"/>
              <a:gd name="connsiteY3" fmla="*/ 1516581 h 2807554"/>
              <a:gd name="connsiteX4" fmla="*/ 769574 w 3380688"/>
              <a:gd name="connsiteY4" fmla="*/ 0 h 2807554"/>
              <a:gd name="connsiteX0" fmla="*/ 769574 w 3380688"/>
              <a:gd name="connsiteY0" fmla="*/ 0 h 2790885"/>
              <a:gd name="connsiteX1" fmla="*/ 3380688 w 3380688"/>
              <a:gd name="connsiteY1" fmla="*/ 1485813 h 2790885"/>
              <a:gd name="connsiteX2" fmla="*/ 2445798 w 3380688"/>
              <a:gd name="connsiteY2" fmla="*/ 2790885 h 2790885"/>
              <a:gd name="connsiteX3" fmla="*/ 0 w 3380688"/>
              <a:gd name="connsiteY3" fmla="*/ 1516581 h 2790885"/>
              <a:gd name="connsiteX4" fmla="*/ 769574 w 3380688"/>
              <a:gd name="connsiteY4" fmla="*/ 0 h 2790885"/>
              <a:gd name="connsiteX0" fmla="*/ 769574 w 3385451"/>
              <a:gd name="connsiteY0" fmla="*/ 0 h 2790885"/>
              <a:gd name="connsiteX1" fmla="*/ 3385451 w 3385451"/>
              <a:gd name="connsiteY1" fmla="*/ 1471526 h 2790885"/>
              <a:gd name="connsiteX2" fmla="*/ 2445798 w 3385451"/>
              <a:gd name="connsiteY2" fmla="*/ 2790885 h 2790885"/>
              <a:gd name="connsiteX3" fmla="*/ 0 w 3385451"/>
              <a:gd name="connsiteY3" fmla="*/ 1516581 h 2790885"/>
              <a:gd name="connsiteX4" fmla="*/ 769574 w 3385451"/>
              <a:gd name="connsiteY4" fmla="*/ 0 h 2790885"/>
              <a:gd name="connsiteX0" fmla="*/ 767193 w 3385451"/>
              <a:gd name="connsiteY0" fmla="*/ 0 h 2812316"/>
              <a:gd name="connsiteX1" fmla="*/ 3385451 w 3385451"/>
              <a:gd name="connsiteY1" fmla="*/ 1492957 h 2812316"/>
              <a:gd name="connsiteX2" fmla="*/ 2445798 w 3385451"/>
              <a:gd name="connsiteY2" fmla="*/ 2812316 h 2812316"/>
              <a:gd name="connsiteX3" fmla="*/ 0 w 3385451"/>
              <a:gd name="connsiteY3" fmla="*/ 1538012 h 2812316"/>
              <a:gd name="connsiteX4" fmla="*/ 767193 w 3385451"/>
              <a:gd name="connsiteY4" fmla="*/ 0 h 2812316"/>
              <a:gd name="connsiteX0" fmla="*/ 779099 w 3397357"/>
              <a:gd name="connsiteY0" fmla="*/ 0 h 2812316"/>
              <a:gd name="connsiteX1" fmla="*/ 3397357 w 3397357"/>
              <a:gd name="connsiteY1" fmla="*/ 1492957 h 2812316"/>
              <a:gd name="connsiteX2" fmla="*/ 2457704 w 3397357"/>
              <a:gd name="connsiteY2" fmla="*/ 2812316 h 2812316"/>
              <a:gd name="connsiteX3" fmla="*/ 0 w 3397357"/>
              <a:gd name="connsiteY3" fmla="*/ 1557062 h 2812316"/>
              <a:gd name="connsiteX4" fmla="*/ 779099 w 3397357"/>
              <a:gd name="connsiteY4" fmla="*/ 0 h 2812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7357" h="2812316">
                <a:moveTo>
                  <a:pt x="779099" y="0"/>
                </a:moveTo>
                <a:lnTo>
                  <a:pt x="3397357" y="1492957"/>
                </a:lnTo>
                <a:lnTo>
                  <a:pt x="2457704" y="2812316"/>
                </a:lnTo>
                <a:lnTo>
                  <a:pt x="0" y="1557062"/>
                </a:lnTo>
                <a:lnTo>
                  <a:pt x="779099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triangles 16.6"/>
          <p:cNvSpPr/>
          <p:nvPr/>
        </p:nvSpPr>
        <p:spPr>
          <a:xfrm>
            <a:off x="3198095" y="1020766"/>
            <a:ext cx="2930509" cy="3508830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  <a:gd name="connsiteX0" fmla="*/ 304024 w 1397302"/>
              <a:gd name="connsiteY0" fmla="*/ 0 h 2374561"/>
              <a:gd name="connsiteX1" fmla="*/ 1397302 w 1397302"/>
              <a:gd name="connsiteY1" fmla="*/ 2374561 h 2374561"/>
              <a:gd name="connsiteX2" fmla="*/ 0 w 1397302"/>
              <a:gd name="connsiteY2" fmla="*/ 702122 h 2374561"/>
              <a:gd name="connsiteX3" fmla="*/ 304024 w 1397302"/>
              <a:gd name="connsiteY3" fmla="*/ 0 h 2374561"/>
              <a:gd name="connsiteX0" fmla="*/ 261161 w 1354439"/>
              <a:gd name="connsiteY0" fmla="*/ 0 h 2374561"/>
              <a:gd name="connsiteX1" fmla="*/ 1354439 w 1354439"/>
              <a:gd name="connsiteY1" fmla="*/ 2374561 h 2374561"/>
              <a:gd name="connsiteX2" fmla="*/ 0 w 1354439"/>
              <a:gd name="connsiteY2" fmla="*/ 2164209 h 2374561"/>
              <a:gd name="connsiteX3" fmla="*/ 261161 w 1354439"/>
              <a:gd name="connsiteY3" fmla="*/ 0 h 23745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19901 w 1974340"/>
              <a:gd name="connsiteY2" fmla="*/ 1897509 h 2107861"/>
              <a:gd name="connsiteX3" fmla="*/ 0 w 1974340"/>
              <a:gd name="connsiteY3" fmla="*/ 0 h 21078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34189 w 1974340"/>
              <a:gd name="connsiteY2" fmla="*/ 1899890 h 2107861"/>
              <a:gd name="connsiteX3" fmla="*/ 0 w 1974340"/>
              <a:gd name="connsiteY3" fmla="*/ 0 h 2107861"/>
              <a:gd name="connsiteX0" fmla="*/ 0 w 1964815"/>
              <a:gd name="connsiteY0" fmla="*/ 0 h 2115005"/>
              <a:gd name="connsiteX1" fmla="*/ 1964815 w 1964815"/>
              <a:gd name="connsiteY1" fmla="*/ 2115005 h 2115005"/>
              <a:gd name="connsiteX2" fmla="*/ 624664 w 1964815"/>
              <a:gd name="connsiteY2" fmla="*/ 1907034 h 2115005"/>
              <a:gd name="connsiteX3" fmla="*/ 0 w 1964815"/>
              <a:gd name="connsiteY3" fmla="*/ 0 h 2115005"/>
              <a:gd name="connsiteX0" fmla="*/ 0 w 1969578"/>
              <a:gd name="connsiteY0" fmla="*/ 0 h 2112623"/>
              <a:gd name="connsiteX1" fmla="*/ 1969578 w 1969578"/>
              <a:gd name="connsiteY1" fmla="*/ 2112623 h 2112623"/>
              <a:gd name="connsiteX2" fmla="*/ 629427 w 1969578"/>
              <a:gd name="connsiteY2" fmla="*/ 1904652 h 2112623"/>
              <a:gd name="connsiteX3" fmla="*/ 0 w 1969578"/>
              <a:gd name="connsiteY3" fmla="*/ 0 h 2112623"/>
              <a:gd name="connsiteX0" fmla="*/ 0 w 2179128"/>
              <a:gd name="connsiteY0" fmla="*/ 0 h 2112623"/>
              <a:gd name="connsiteX1" fmla="*/ 2179128 w 2179128"/>
              <a:gd name="connsiteY1" fmla="*/ 2112623 h 2112623"/>
              <a:gd name="connsiteX2" fmla="*/ 629427 w 2179128"/>
              <a:gd name="connsiteY2" fmla="*/ 1904652 h 2112623"/>
              <a:gd name="connsiteX3" fmla="*/ 0 w 2179128"/>
              <a:gd name="connsiteY3" fmla="*/ 0 h 2112623"/>
              <a:gd name="connsiteX0" fmla="*/ 418323 w 2597451"/>
              <a:gd name="connsiteY0" fmla="*/ 0 h 2112623"/>
              <a:gd name="connsiteX1" fmla="*/ 2597451 w 2597451"/>
              <a:gd name="connsiteY1" fmla="*/ 2112623 h 2112623"/>
              <a:gd name="connsiteX2" fmla="*/ 0 w 2597451"/>
              <a:gd name="connsiteY2" fmla="*/ 666402 h 2112623"/>
              <a:gd name="connsiteX3" fmla="*/ 418323 w 2597451"/>
              <a:gd name="connsiteY3" fmla="*/ 0 h 2112623"/>
              <a:gd name="connsiteX0" fmla="*/ 637398 w 2597451"/>
              <a:gd name="connsiteY0" fmla="*/ 0 h 2165011"/>
              <a:gd name="connsiteX1" fmla="*/ 2597451 w 2597451"/>
              <a:gd name="connsiteY1" fmla="*/ 2165011 h 2165011"/>
              <a:gd name="connsiteX2" fmla="*/ 0 w 2597451"/>
              <a:gd name="connsiteY2" fmla="*/ 718790 h 2165011"/>
              <a:gd name="connsiteX3" fmla="*/ 637398 w 2597451"/>
              <a:gd name="connsiteY3" fmla="*/ 0 h 2165011"/>
              <a:gd name="connsiteX0" fmla="*/ 637398 w 2597451"/>
              <a:gd name="connsiteY0" fmla="*/ 0 h 2165011"/>
              <a:gd name="connsiteX1" fmla="*/ 1411271 w 2597451"/>
              <a:gd name="connsiteY1" fmla="*/ 850539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37398 w 2597451"/>
              <a:gd name="connsiteY0" fmla="*/ 0 h 2165011"/>
              <a:gd name="connsiteX1" fmla="*/ 1797033 w 2597451"/>
              <a:gd name="connsiteY1" fmla="*/ 326664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37398 w 2597451"/>
              <a:gd name="connsiteY0" fmla="*/ 0 h 2165011"/>
              <a:gd name="connsiteX1" fmla="*/ 1775602 w 2597451"/>
              <a:gd name="connsiteY1" fmla="*/ 319521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25492 w 2597451"/>
              <a:gd name="connsiteY0" fmla="*/ 0 h 2172155"/>
              <a:gd name="connsiteX1" fmla="*/ 1775602 w 2597451"/>
              <a:gd name="connsiteY1" fmla="*/ 326665 h 2172155"/>
              <a:gd name="connsiteX2" fmla="*/ 2597451 w 2597451"/>
              <a:gd name="connsiteY2" fmla="*/ 2172155 h 2172155"/>
              <a:gd name="connsiteX3" fmla="*/ 0 w 2597451"/>
              <a:gd name="connsiteY3" fmla="*/ 725934 h 2172155"/>
              <a:gd name="connsiteX4" fmla="*/ 625492 w 2597451"/>
              <a:gd name="connsiteY4" fmla="*/ 0 h 2172155"/>
              <a:gd name="connsiteX0" fmla="*/ 637399 w 2609358"/>
              <a:gd name="connsiteY0" fmla="*/ 0 h 2172155"/>
              <a:gd name="connsiteX1" fmla="*/ 1787509 w 2609358"/>
              <a:gd name="connsiteY1" fmla="*/ 326665 h 2172155"/>
              <a:gd name="connsiteX2" fmla="*/ 2609358 w 2609358"/>
              <a:gd name="connsiteY2" fmla="*/ 2172155 h 2172155"/>
              <a:gd name="connsiteX3" fmla="*/ 0 w 2609358"/>
              <a:gd name="connsiteY3" fmla="*/ 706884 h 2172155"/>
              <a:gd name="connsiteX4" fmla="*/ 637399 w 2609358"/>
              <a:gd name="connsiteY4" fmla="*/ 0 h 2172155"/>
              <a:gd name="connsiteX0" fmla="*/ 637399 w 2606977"/>
              <a:gd name="connsiteY0" fmla="*/ 0 h 2188823"/>
              <a:gd name="connsiteX1" fmla="*/ 1787509 w 2606977"/>
              <a:gd name="connsiteY1" fmla="*/ 326665 h 2188823"/>
              <a:gd name="connsiteX2" fmla="*/ 2606977 w 2606977"/>
              <a:gd name="connsiteY2" fmla="*/ 2188823 h 2188823"/>
              <a:gd name="connsiteX3" fmla="*/ 0 w 2606977"/>
              <a:gd name="connsiteY3" fmla="*/ 706884 h 2188823"/>
              <a:gd name="connsiteX4" fmla="*/ 637399 w 2606977"/>
              <a:gd name="connsiteY4" fmla="*/ 0 h 2188823"/>
              <a:gd name="connsiteX0" fmla="*/ 637399 w 1927527"/>
              <a:gd name="connsiteY0" fmla="*/ 0 h 2893673"/>
              <a:gd name="connsiteX1" fmla="*/ 1787509 w 1927527"/>
              <a:gd name="connsiteY1" fmla="*/ 326665 h 2893673"/>
              <a:gd name="connsiteX2" fmla="*/ 1927527 w 1927527"/>
              <a:gd name="connsiteY2" fmla="*/ 2893673 h 2893673"/>
              <a:gd name="connsiteX3" fmla="*/ 0 w 1927527"/>
              <a:gd name="connsiteY3" fmla="*/ 706884 h 2893673"/>
              <a:gd name="connsiteX4" fmla="*/ 637399 w 1927527"/>
              <a:gd name="connsiteY4" fmla="*/ 0 h 2893673"/>
              <a:gd name="connsiteX0" fmla="*/ 637399 w 2809859"/>
              <a:gd name="connsiteY0" fmla="*/ 0 h 2893673"/>
              <a:gd name="connsiteX1" fmla="*/ 2809859 w 2809859"/>
              <a:gd name="connsiteY1" fmla="*/ 1691915 h 2893673"/>
              <a:gd name="connsiteX2" fmla="*/ 1927527 w 2809859"/>
              <a:gd name="connsiteY2" fmla="*/ 2893673 h 2893673"/>
              <a:gd name="connsiteX3" fmla="*/ 0 w 2809859"/>
              <a:gd name="connsiteY3" fmla="*/ 706884 h 2893673"/>
              <a:gd name="connsiteX4" fmla="*/ 637399 w 2809859"/>
              <a:gd name="connsiteY4" fmla="*/ 0 h 2893673"/>
              <a:gd name="connsiteX0" fmla="*/ 758049 w 2930509"/>
              <a:gd name="connsiteY0" fmla="*/ 0 h 2893673"/>
              <a:gd name="connsiteX1" fmla="*/ 2930509 w 2930509"/>
              <a:gd name="connsiteY1" fmla="*/ 1691915 h 2893673"/>
              <a:gd name="connsiteX2" fmla="*/ 2048177 w 2930509"/>
              <a:gd name="connsiteY2" fmla="*/ 2893673 h 2893673"/>
              <a:gd name="connsiteX3" fmla="*/ 0 w 2930509"/>
              <a:gd name="connsiteY3" fmla="*/ 878334 h 2893673"/>
              <a:gd name="connsiteX4" fmla="*/ 758049 w 2930509"/>
              <a:gd name="connsiteY4" fmla="*/ 0 h 2893673"/>
              <a:gd name="connsiteX0" fmla="*/ 961249 w 2930509"/>
              <a:gd name="connsiteY0" fmla="*/ 0 h 3382623"/>
              <a:gd name="connsiteX1" fmla="*/ 2930509 w 2930509"/>
              <a:gd name="connsiteY1" fmla="*/ 2180865 h 3382623"/>
              <a:gd name="connsiteX2" fmla="*/ 2048177 w 2930509"/>
              <a:gd name="connsiteY2" fmla="*/ 3382623 h 3382623"/>
              <a:gd name="connsiteX3" fmla="*/ 0 w 2930509"/>
              <a:gd name="connsiteY3" fmla="*/ 1367284 h 3382623"/>
              <a:gd name="connsiteX4" fmla="*/ 961249 w 2930509"/>
              <a:gd name="connsiteY4" fmla="*/ 0 h 3382623"/>
              <a:gd name="connsiteX0" fmla="*/ 961249 w 2930509"/>
              <a:gd name="connsiteY0" fmla="*/ 0 h 3515973"/>
              <a:gd name="connsiteX1" fmla="*/ 2930509 w 2930509"/>
              <a:gd name="connsiteY1" fmla="*/ 2180865 h 3515973"/>
              <a:gd name="connsiteX2" fmla="*/ 1971977 w 2930509"/>
              <a:gd name="connsiteY2" fmla="*/ 3515973 h 3515973"/>
              <a:gd name="connsiteX3" fmla="*/ 0 w 2930509"/>
              <a:gd name="connsiteY3" fmla="*/ 1367284 h 3515973"/>
              <a:gd name="connsiteX4" fmla="*/ 961249 w 2930509"/>
              <a:gd name="connsiteY4" fmla="*/ 0 h 3515973"/>
              <a:gd name="connsiteX0" fmla="*/ 961249 w 2932890"/>
              <a:gd name="connsiteY0" fmla="*/ 0 h 3515973"/>
              <a:gd name="connsiteX1" fmla="*/ 2932890 w 2932890"/>
              <a:gd name="connsiteY1" fmla="*/ 2171340 h 3515973"/>
              <a:gd name="connsiteX2" fmla="*/ 1971977 w 2932890"/>
              <a:gd name="connsiteY2" fmla="*/ 3515973 h 3515973"/>
              <a:gd name="connsiteX3" fmla="*/ 0 w 2932890"/>
              <a:gd name="connsiteY3" fmla="*/ 1367284 h 3515973"/>
              <a:gd name="connsiteX4" fmla="*/ 961249 w 2932890"/>
              <a:gd name="connsiteY4" fmla="*/ 0 h 3515973"/>
              <a:gd name="connsiteX0" fmla="*/ 961249 w 2937653"/>
              <a:gd name="connsiteY0" fmla="*/ 0 h 3515973"/>
              <a:gd name="connsiteX1" fmla="*/ 2937653 w 2937653"/>
              <a:gd name="connsiteY1" fmla="*/ 2176103 h 3515973"/>
              <a:gd name="connsiteX2" fmla="*/ 1971977 w 2937653"/>
              <a:gd name="connsiteY2" fmla="*/ 3515973 h 3515973"/>
              <a:gd name="connsiteX3" fmla="*/ 0 w 2937653"/>
              <a:gd name="connsiteY3" fmla="*/ 1367284 h 3515973"/>
              <a:gd name="connsiteX4" fmla="*/ 961249 w 2937653"/>
              <a:gd name="connsiteY4" fmla="*/ 0 h 3515973"/>
              <a:gd name="connsiteX0" fmla="*/ 961249 w 2937653"/>
              <a:gd name="connsiteY0" fmla="*/ 0 h 3499305"/>
              <a:gd name="connsiteX1" fmla="*/ 2937653 w 2937653"/>
              <a:gd name="connsiteY1" fmla="*/ 2176103 h 3499305"/>
              <a:gd name="connsiteX2" fmla="*/ 1976739 w 2937653"/>
              <a:gd name="connsiteY2" fmla="*/ 3499305 h 3499305"/>
              <a:gd name="connsiteX3" fmla="*/ 0 w 2937653"/>
              <a:gd name="connsiteY3" fmla="*/ 1367284 h 3499305"/>
              <a:gd name="connsiteX4" fmla="*/ 961249 w 2937653"/>
              <a:gd name="connsiteY4" fmla="*/ 0 h 3499305"/>
              <a:gd name="connsiteX0" fmla="*/ 954105 w 2930509"/>
              <a:gd name="connsiteY0" fmla="*/ 0 h 3499305"/>
              <a:gd name="connsiteX1" fmla="*/ 2930509 w 2930509"/>
              <a:gd name="connsiteY1" fmla="*/ 2176103 h 3499305"/>
              <a:gd name="connsiteX2" fmla="*/ 1969595 w 2930509"/>
              <a:gd name="connsiteY2" fmla="*/ 3499305 h 3499305"/>
              <a:gd name="connsiteX3" fmla="*/ 0 w 2930509"/>
              <a:gd name="connsiteY3" fmla="*/ 1383953 h 3499305"/>
              <a:gd name="connsiteX4" fmla="*/ 954105 w 2930509"/>
              <a:gd name="connsiteY4" fmla="*/ 0 h 3499305"/>
              <a:gd name="connsiteX0" fmla="*/ 963630 w 2930509"/>
              <a:gd name="connsiteY0" fmla="*/ 0 h 3504067"/>
              <a:gd name="connsiteX1" fmla="*/ 2930509 w 2930509"/>
              <a:gd name="connsiteY1" fmla="*/ 2180865 h 3504067"/>
              <a:gd name="connsiteX2" fmla="*/ 1969595 w 2930509"/>
              <a:gd name="connsiteY2" fmla="*/ 3504067 h 3504067"/>
              <a:gd name="connsiteX3" fmla="*/ 0 w 2930509"/>
              <a:gd name="connsiteY3" fmla="*/ 1388715 h 3504067"/>
              <a:gd name="connsiteX4" fmla="*/ 963630 w 2930509"/>
              <a:gd name="connsiteY4" fmla="*/ 0 h 3504067"/>
              <a:gd name="connsiteX0" fmla="*/ 963630 w 2930509"/>
              <a:gd name="connsiteY0" fmla="*/ 0 h 3508830"/>
              <a:gd name="connsiteX1" fmla="*/ 2930509 w 2930509"/>
              <a:gd name="connsiteY1" fmla="*/ 2185628 h 3508830"/>
              <a:gd name="connsiteX2" fmla="*/ 1969595 w 2930509"/>
              <a:gd name="connsiteY2" fmla="*/ 3508830 h 3508830"/>
              <a:gd name="connsiteX3" fmla="*/ 0 w 2930509"/>
              <a:gd name="connsiteY3" fmla="*/ 1393478 h 3508830"/>
              <a:gd name="connsiteX4" fmla="*/ 963630 w 2930509"/>
              <a:gd name="connsiteY4" fmla="*/ 0 h 3508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509" h="3508830">
                <a:moveTo>
                  <a:pt x="963630" y="0"/>
                </a:moveTo>
                <a:lnTo>
                  <a:pt x="2930509" y="2185628"/>
                </a:lnTo>
                <a:lnTo>
                  <a:pt x="1969595" y="3508830"/>
                </a:lnTo>
                <a:lnTo>
                  <a:pt x="0" y="1393478"/>
                </a:lnTo>
                <a:lnTo>
                  <a:pt x="963630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triangles 16.6"/>
          <p:cNvSpPr/>
          <p:nvPr/>
        </p:nvSpPr>
        <p:spPr>
          <a:xfrm>
            <a:off x="3201659" y="1335982"/>
            <a:ext cx="2927651" cy="2974954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  <a:gd name="connsiteX0" fmla="*/ 304024 w 1397302"/>
              <a:gd name="connsiteY0" fmla="*/ 0 h 2374561"/>
              <a:gd name="connsiteX1" fmla="*/ 1397302 w 1397302"/>
              <a:gd name="connsiteY1" fmla="*/ 2374561 h 2374561"/>
              <a:gd name="connsiteX2" fmla="*/ 0 w 1397302"/>
              <a:gd name="connsiteY2" fmla="*/ 702122 h 2374561"/>
              <a:gd name="connsiteX3" fmla="*/ 304024 w 1397302"/>
              <a:gd name="connsiteY3" fmla="*/ 0 h 2374561"/>
              <a:gd name="connsiteX0" fmla="*/ 261161 w 1354439"/>
              <a:gd name="connsiteY0" fmla="*/ 0 h 2374561"/>
              <a:gd name="connsiteX1" fmla="*/ 1354439 w 1354439"/>
              <a:gd name="connsiteY1" fmla="*/ 2374561 h 2374561"/>
              <a:gd name="connsiteX2" fmla="*/ 0 w 1354439"/>
              <a:gd name="connsiteY2" fmla="*/ 2164209 h 2374561"/>
              <a:gd name="connsiteX3" fmla="*/ 261161 w 1354439"/>
              <a:gd name="connsiteY3" fmla="*/ 0 h 23745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19901 w 1974340"/>
              <a:gd name="connsiteY2" fmla="*/ 1897509 h 2107861"/>
              <a:gd name="connsiteX3" fmla="*/ 0 w 1974340"/>
              <a:gd name="connsiteY3" fmla="*/ 0 h 21078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34189 w 1974340"/>
              <a:gd name="connsiteY2" fmla="*/ 1899890 h 2107861"/>
              <a:gd name="connsiteX3" fmla="*/ 0 w 1974340"/>
              <a:gd name="connsiteY3" fmla="*/ 0 h 2107861"/>
              <a:gd name="connsiteX0" fmla="*/ 0 w 1964815"/>
              <a:gd name="connsiteY0" fmla="*/ 0 h 2115005"/>
              <a:gd name="connsiteX1" fmla="*/ 1964815 w 1964815"/>
              <a:gd name="connsiteY1" fmla="*/ 2115005 h 2115005"/>
              <a:gd name="connsiteX2" fmla="*/ 624664 w 1964815"/>
              <a:gd name="connsiteY2" fmla="*/ 1907034 h 2115005"/>
              <a:gd name="connsiteX3" fmla="*/ 0 w 1964815"/>
              <a:gd name="connsiteY3" fmla="*/ 0 h 2115005"/>
              <a:gd name="connsiteX0" fmla="*/ 0 w 1969578"/>
              <a:gd name="connsiteY0" fmla="*/ 0 h 2112623"/>
              <a:gd name="connsiteX1" fmla="*/ 1969578 w 1969578"/>
              <a:gd name="connsiteY1" fmla="*/ 2112623 h 2112623"/>
              <a:gd name="connsiteX2" fmla="*/ 629427 w 1969578"/>
              <a:gd name="connsiteY2" fmla="*/ 1904652 h 2112623"/>
              <a:gd name="connsiteX3" fmla="*/ 0 w 1969578"/>
              <a:gd name="connsiteY3" fmla="*/ 0 h 2112623"/>
              <a:gd name="connsiteX0" fmla="*/ 0 w 2179128"/>
              <a:gd name="connsiteY0" fmla="*/ 0 h 2112623"/>
              <a:gd name="connsiteX1" fmla="*/ 2179128 w 2179128"/>
              <a:gd name="connsiteY1" fmla="*/ 2112623 h 2112623"/>
              <a:gd name="connsiteX2" fmla="*/ 629427 w 2179128"/>
              <a:gd name="connsiteY2" fmla="*/ 1904652 h 2112623"/>
              <a:gd name="connsiteX3" fmla="*/ 0 w 2179128"/>
              <a:gd name="connsiteY3" fmla="*/ 0 h 2112623"/>
              <a:gd name="connsiteX0" fmla="*/ 418323 w 2597451"/>
              <a:gd name="connsiteY0" fmla="*/ 0 h 2112623"/>
              <a:gd name="connsiteX1" fmla="*/ 2597451 w 2597451"/>
              <a:gd name="connsiteY1" fmla="*/ 2112623 h 2112623"/>
              <a:gd name="connsiteX2" fmla="*/ 0 w 2597451"/>
              <a:gd name="connsiteY2" fmla="*/ 666402 h 2112623"/>
              <a:gd name="connsiteX3" fmla="*/ 418323 w 2597451"/>
              <a:gd name="connsiteY3" fmla="*/ 0 h 2112623"/>
              <a:gd name="connsiteX0" fmla="*/ 637398 w 2597451"/>
              <a:gd name="connsiteY0" fmla="*/ 0 h 2165011"/>
              <a:gd name="connsiteX1" fmla="*/ 2597451 w 2597451"/>
              <a:gd name="connsiteY1" fmla="*/ 2165011 h 2165011"/>
              <a:gd name="connsiteX2" fmla="*/ 0 w 2597451"/>
              <a:gd name="connsiteY2" fmla="*/ 718790 h 2165011"/>
              <a:gd name="connsiteX3" fmla="*/ 637398 w 2597451"/>
              <a:gd name="connsiteY3" fmla="*/ 0 h 2165011"/>
              <a:gd name="connsiteX0" fmla="*/ 637398 w 2597451"/>
              <a:gd name="connsiteY0" fmla="*/ 0 h 2165011"/>
              <a:gd name="connsiteX1" fmla="*/ 1411271 w 2597451"/>
              <a:gd name="connsiteY1" fmla="*/ 850539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37398 w 2597451"/>
              <a:gd name="connsiteY0" fmla="*/ 0 h 2165011"/>
              <a:gd name="connsiteX1" fmla="*/ 1797033 w 2597451"/>
              <a:gd name="connsiteY1" fmla="*/ 326664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37398 w 2597451"/>
              <a:gd name="connsiteY0" fmla="*/ 0 h 2165011"/>
              <a:gd name="connsiteX1" fmla="*/ 1775602 w 2597451"/>
              <a:gd name="connsiteY1" fmla="*/ 319521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25492 w 2597451"/>
              <a:gd name="connsiteY0" fmla="*/ 0 h 2172155"/>
              <a:gd name="connsiteX1" fmla="*/ 1775602 w 2597451"/>
              <a:gd name="connsiteY1" fmla="*/ 326665 h 2172155"/>
              <a:gd name="connsiteX2" fmla="*/ 2597451 w 2597451"/>
              <a:gd name="connsiteY2" fmla="*/ 2172155 h 2172155"/>
              <a:gd name="connsiteX3" fmla="*/ 0 w 2597451"/>
              <a:gd name="connsiteY3" fmla="*/ 725934 h 2172155"/>
              <a:gd name="connsiteX4" fmla="*/ 625492 w 2597451"/>
              <a:gd name="connsiteY4" fmla="*/ 0 h 2172155"/>
              <a:gd name="connsiteX0" fmla="*/ 637399 w 2609358"/>
              <a:gd name="connsiteY0" fmla="*/ 0 h 2172155"/>
              <a:gd name="connsiteX1" fmla="*/ 1787509 w 2609358"/>
              <a:gd name="connsiteY1" fmla="*/ 326665 h 2172155"/>
              <a:gd name="connsiteX2" fmla="*/ 2609358 w 2609358"/>
              <a:gd name="connsiteY2" fmla="*/ 2172155 h 2172155"/>
              <a:gd name="connsiteX3" fmla="*/ 0 w 2609358"/>
              <a:gd name="connsiteY3" fmla="*/ 706884 h 2172155"/>
              <a:gd name="connsiteX4" fmla="*/ 637399 w 2609358"/>
              <a:gd name="connsiteY4" fmla="*/ 0 h 2172155"/>
              <a:gd name="connsiteX0" fmla="*/ 637399 w 2606977"/>
              <a:gd name="connsiteY0" fmla="*/ 0 h 2188823"/>
              <a:gd name="connsiteX1" fmla="*/ 1787509 w 2606977"/>
              <a:gd name="connsiteY1" fmla="*/ 326665 h 2188823"/>
              <a:gd name="connsiteX2" fmla="*/ 2606977 w 2606977"/>
              <a:gd name="connsiteY2" fmla="*/ 2188823 h 2188823"/>
              <a:gd name="connsiteX3" fmla="*/ 0 w 2606977"/>
              <a:gd name="connsiteY3" fmla="*/ 706884 h 2188823"/>
              <a:gd name="connsiteX4" fmla="*/ 637399 w 2606977"/>
              <a:gd name="connsiteY4" fmla="*/ 0 h 2188823"/>
              <a:gd name="connsiteX0" fmla="*/ 637399 w 1927527"/>
              <a:gd name="connsiteY0" fmla="*/ 0 h 2893673"/>
              <a:gd name="connsiteX1" fmla="*/ 1787509 w 1927527"/>
              <a:gd name="connsiteY1" fmla="*/ 326665 h 2893673"/>
              <a:gd name="connsiteX2" fmla="*/ 1927527 w 1927527"/>
              <a:gd name="connsiteY2" fmla="*/ 2893673 h 2893673"/>
              <a:gd name="connsiteX3" fmla="*/ 0 w 1927527"/>
              <a:gd name="connsiteY3" fmla="*/ 706884 h 2893673"/>
              <a:gd name="connsiteX4" fmla="*/ 637399 w 1927527"/>
              <a:gd name="connsiteY4" fmla="*/ 0 h 2893673"/>
              <a:gd name="connsiteX0" fmla="*/ 637399 w 2809859"/>
              <a:gd name="connsiteY0" fmla="*/ 0 h 2893673"/>
              <a:gd name="connsiteX1" fmla="*/ 2809859 w 2809859"/>
              <a:gd name="connsiteY1" fmla="*/ 1691915 h 2893673"/>
              <a:gd name="connsiteX2" fmla="*/ 1927527 w 2809859"/>
              <a:gd name="connsiteY2" fmla="*/ 2893673 h 2893673"/>
              <a:gd name="connsiteX3" fmla="*/ 0 w 2809859"/>
              <a:gd name="connsiteY3" fmla="*/ 706884 h 2893673"/>
              <a:gd name="connsiteX4" fmla="*/ 637399 w 2809859"/>
              <a:gd name="connsiteY4" fmla="*/ 0 h 2893673"/>
              <a:gd name="connsiteX0" fmla="*/ 758049 w 2930509"/>
              <a:gd name="connsiteY0" fmla="*/ 0 h 2893673"/>
              <a:gd name="connsiteX1" fmla="*/ 2930509 w 2930509"/>
              <a:gd name="connsiteY1" fmla="*/ 1691915 h 2893673"/>
              <a:gd name="connsiteX2" fmla="*/ 2048177 w 2930509"/>
              <a:gd name="connsiteY2" fmla="*/ 2893673 h 2893673"/>
              <a:gd name="connsiteX3" fmla="*/ 0 w 2930509"/>
              <a:gd name="connsiteY3" fmla="*/ 878334 h 2893673"/>
              <a:gd name="connsiteX4" fmla="*/ 758049 w 2930509"/>
              <a:gd name="connsiteY4" fmla="*/ 0 h 2893673"/>
              <a:gd name="connsiteX0" fmla="*/ 961249 w 2930509"/>
              <a:gd name="connsiteY0" fmla="*/ 0 h 3382623"/>
              <a:gd name="connsiteX1" fmla="*/ 2930509 w 2930509"/>
              <a:gd name="connsiteY1" fmla="*/ 2180865 h 3382623"/>
              <a:gd name="connsiteX2" fmla="*/ 2048177 w 2930509"/>
              <a:gd name="connsiteY2" fmla="*/ 3382623 h 3382623"/>
              <a:gd name="connsiteX3" fmla="*/ 0 w 2930509"/>
              <a:gd name="connsiteY3" fmla="*/ 1367284 h 3382623"/>
              <a:gd name="connsiteX4" fmla="*/ 961249 w 2930509"/>
              <a:gd name="connsiteY4" fmla="*/ 0 h 3382623"/>
              <a:gd name="connsiteX0" fmla="*/ 961249 w 2930509"/>
              <a:gd name="connsiteY0" fmla="*/ 0 h 3515973"/>
              <a:gd name="connsiteX1" fmla="*/ 2930509 w 2930509"/>
              <a:gd name="connsiteY1" fmla="*/ 2180865 h 3515973"/>
              <a:gd name="connsiteX2" fmla="*/ 1971977 w 2930509"/>
              <a:gd name="connsiteY2" fmla="*/ 3515973 h 3515973"/>
              <a:gd name="connsiteX3" fmla="*/ 0 w 2930509"/>
              <a:gd name="connsiteY3" fmla="*/ 1367284 h 3515973"/>
              <a:gd name="connsiteX4" fmla="*/ 961249 w 2930509"/>
              <a:gd name="connsiteY4" fmla="*/ 0 h 3515973"/>
              <a:gd name="connsiteX0" fmla="*/ 961249 w 2932890"/>
              <a:gd name="connsiteY0" fmla="*/ 0 h 3515973"/>
              <a:gd name="connsiteX1" fmla="*/ 2932890 w 2932890"/>
              <a:gd name="connsiteY1" fmla="*/ 2171340 h 3515973"/>
              <a:gd name="connsiteX2" fmla="*/ 1971977 w 2932890"/>
              <a:gd name="connsiteY2" fmla="*/ 3515973 h 3515973"/>
              <a:gd name="connsiteX3" fmla="*/ 0 w 2932890"/>
              <a:gd name="connsiteY3" fmla="*/ 1367284 h 3515973"/>
              <a:gd name="connsiteX4" fmla="*/ 961249 w 2932890"/>
              <a:gd name="connsiteY4" fmla="*/ 0 h 3515973"/>
              <a:gd name="connsiteX0" fmla="*/ 961249 w 2937653"/>
              <a:gd name="connsiteY0" fmla="*/ 0 h 3515973"/>
              <a:gd name="connsiteX1" fmla="*/ 2937653 w 2937653"/>
              <a:gd name="connsiteY1" fmla="*/ 2176103 h 3515973"/>
              <a:gd name="connsiteX2" fmla="*/ 1971977 w 2937653"/>
              <a:gd name="connsiteY2" fmla="*/ 3515973 h 3515973"/>
              <a:gd name="connsiteX3" fmla="*/ 0 w 2937653"/>
              <a:gd name="connsiteY3" fmla="*/ 1367284 h 3515973"/>
              <a:gd name="connsiteX4" fmla="*/ 961249 w 2937653"/>
              <a:gd name="connsiteY4" fmla="*/ 0 h 3515973"/>
              <a:gd name="connsiteX0" fmla="*/ 961249 w 2937653"/>
              <a:gd name="connsiteY0" fmla="*/ 0 h 3499305"/>
              <a:gd name="connsiteX1" fmla="*/ 2937653 w 2937653"/>
              <a:gd name="connsiteY1" fmla="*/ 2176103 h 3499305"/>
              <a:gd name="connsiteX2" fmla="*/ 1976739 w 2937653"/>
              <a:gd name="connsiteY2" fmla="*/ 3499305 h 3499305"/>
              <a:gd name="connsiteX3" fmla="*/ 0 w 2937653"/>
              <a:gd name="connsiteY3" fmla="*/ 1367284 h 3499305"/>
              <a:gd name="connsiteX4" fmla="*/ 961249 w 2937653"/>
              <a:gd name="connsiteY4" fmla="*/ 0 h 3499305"/>
              <a:gd name="connsiteX0" fmla="*/ 954105 w 2930509"/>
              <a:gd name="connsiteY0" fmla="*/ 0 h 3499305"/>
              <a:gd name="connsiteX1" fmla="*/ 2930509 w 2930509"/>
              <a:gd name="connsiteY1" fmla="*/ 2176103 h 3499305"/>
              <a:gd name="connsiteX2" fmla="*/ 1969595 w 2930509"/>
              <a:gd name="connsiteY2" fmla="*/ 3499305 h 3499305"/>
              <a:gd name="connsiteX3" fmla="*/ 0 w 2930509"/>
              <a:gd name="connsiteY3" fmla="*/ 1383953 h 3499305"/>
              <a:gd name="connsiteX4" fmla="*/ 954105 w 2930509"/>
              <a:gd name="connsiteY4" fmla="*/ 0 h 3499305"/>
              <a:gd name="connsiteX0" fmla="*/ 963630 w 2930509"/>
              <a:gd name="connsiteY0" fmla="*/ 0 h 3504067"/>
              <a:gd name="connsiteX1" fmla="*/ 2930509 w 2930509"/>
              <a:gd name="connsiteY1" fmla="*/ 2180865 h 3504067"/>
              <a:gd name="connsiteX2" fmla="*/ 1969595 w 2930509"/>
              <a:gd name="connsiteY2" fmla="*/ 3504067 h 3504067"/>
              <a:gd name="connsiteX3" fmla="*/ 0 w 2930509"/>
              <a:gd name="connsiteY3" fmla="*/ 1388715 h 3504067"/>
              <a:gd name="connsiteX4" fmla="*/ 963630 w 2930509"/>
              <a:gd name="connsiteY4" fmla="*/ 0 h 3504067"/>
              <a:gd name="connsiteX0" fmla="*/ 963630 w 2930509"/>
              <a:gd name="connsiteY0" fmla="*/ 0 h 3508830"/>
              <a:gd name="connsiteX1" fmla="*/ 2930509 w 2930509"/>
              <a:gd name="connsiteY1" fmla="*/ 2185628 h 3508830"/>
              <a:gd name="connsiteX2" fmla="*/ 1969595 w 2930509"/>
              <a:gd name="connsiteY2" fmla="*/ 3508830 h 3508830"/>
              <a:gd name="connsiteX3" fmla="*/ 0 w 2930509"/>
              <a:gd name="connsiteY3" fmla="*/ 1393478 h 3508830"/>
              <a:gd name="connsiteX4" fmla="*/ 963630 w 2930509"/>
              <a:gd name="connsiteY4" fmla="*/ 0 h 3508830"/>
              <a:gd name="connsiteX0" fmla="*/ 963630 w 2930509"/>
              <a:gd name="connsiteY0" fmla="*/ 0 h 3211650"/>
              <a:gd name="connsiteX1" fmla="*/ 2930509 w 2930509"/>
              <a:gd name="connsiteY1" fmla="*/ 2185628 h 3211650"/>
              <a:gd name="connsiteX2" fmla="*/ 582755 w 2930509"/>
              <a:gd name="connsiteY2" fmla="*/ 3211650 h 3211650"/>
              <a:gd name="connsiteX3" fmla="*/ 0 w 2930509"/>
              <a:gd name="connsiteY3" fmla="*/ 1393478 h 3211650"/>
              <a:gd name="connsiteX4" fmla="*/ 963630 w 2930509"/>
              <a:gd name="connsiteY4" fmla="*/ 0 h 3211650"/>
              <a:gd name="connsiteX0" fmla="*/ 2060910 w 2930509"/>
              <a:gd name="connsiteY0" fmla="*/ 0 h 3005910"/>
              <a:gd name="connsiteX1" fmla="*/ 2930509 w 2930509"/>
              <a:gd name="connsiteY1" fmla="*/ 1979888 h 3005910"/>
              <a:gd name="connsiteX2" fmla="*/ 582755 w 2930509"/>
              <a:gd name="connsiteY2" fmla="*/ 3005910 h 3005910"/>
              <a:gd name="connsiteX3" fmla="*/ 0 w 2930509"/>
              <a:gd name="connsiteY3" fmla="*/ 1187738 h 3005910"/>
              <a:gd name="connsiteX4" fmla="*/ 2060910 w 2930509"/>
              <a:gd name="connsiteY4" fmla="*/ 0 h 3005910"/>
              <a:gd name="connsiteX0" fmla="*/ 2114250 w 2983849"/>
              <a:gd name="connsiteY0" fmla="*/ 0 h 3005910"/>
              <a:gd name="connsiteX1" fmla="*/ 2983849 w 2983849"/>
              <a:gd name="connsiteY1" fmla="*/ 1979888 h 3005910"/>
              <a:gd name="connsiteX2" fmla="*/ 636095 w 2983849"/>
              <a:gd name="connsiteY2" fmla="*/ 3005910 h 3005910"/>
              <a:gd name="connsiteX3" fmla="*/ 0 w 2983849"/>
              <a:gd name="connsiteY3" fmla="*/ 1103918 h 3005910"/>
              <a:gd name="connsiteX4" fmla="*/ 2114250 w 2983849"/>
              <a:gd name="connsiteY4" fmla="*/ 0 h 3005910"/>
              <a:gd name="connsiteX0" fmla="*/ 2114250 w 2960989"/>
              <a:gd name="connsiteY0" fmla="*/ 0 h 3005910"/>
              <a:gd name="connsiteX1" fmla="*/ 2960989 w 2960989"/>
              <a:gd name="connsiteY1" fmla="*/ 1903688 h 3005910"/>
              <a:gd name="connsiteX2" fmla="*/ 636095 w 2960989"/>
              <a:gd name="connsiteY2" fmla="*/ 3005910 h 3005910"/>
              <a:gd name="connsiteX3" fmla="*/ 0 w 2960989"/>
              <a:gd name="connsiteY3" fmla="*/ 1103918 h 3005910"/>
              <a:gd name="connsiteX4" fmla="*/ 2114250 w 2960989"/>
              <a:gd name="connsiteY4" fmla="*/ 0 h 3005910"/>
              <a:gd name="connsiteX0" fmla="*/ 2114250 w 2960989"/>
              <a:gd name="connsiteY0" fmla="*/ 0 h 2984479"/>
              <a:gd name="connsiteX1" fmla="*/ 2960989 w 2960989"/>
              <a:gd name="connsiteY1" fmla="*/ 1903688 h 2984479"/>
              <a:gd name="connsiteX2" fmla="*/ 626570 w 2960989"/>
              <a:gd name="connsiteY2" fmla="*/ 2984479 h 2984479"/>
              <a:gd name="connsiteX3" fmla="*/ 0 w 2960989"/>
              <a:gd name="connsiteY3" fmla="*/ 1103918 h 2984479"/>
              <a:gd name="connsiteX4" fmla="*/ 2114250 w 2960989"/>
              <a:gd name="connsiteY4" fmla="*/ 0 h 2984479"/>
              <a:gd name="connsiteX0" fmla="*/ 2114250 w 2939558"/>
              <a:gd name="connsiteY0" fmla="*/ 0 h 2984479"/>
              <a:gd name="connsiteX1" fmla="*/ 2939558 w 2939558"/>
              <a:gd name="connsiteY1" fmla="*/ 1884638 h 2984479"/>
              <a:gd name="connsiteX2" fmla="*/ 626570 w 2939558"/>
              <a:gd name="connsiteY2" fmla="*/ 2984479 h 2984479"/>
              <a:gd name="connsiteX3" fmla="*/ 0 w 2939558"/>
              <a:gd name="connsiteY3" fmla="*/ 1103918 h 2984479"/>
              <a:gd name="connsiteX4" fmla="*/ 2114250 w 2939558"/>
              <a:gd name="connsiteY4" fmla="*/ 0 h 2984479"/>
              <a:gd name="connsiteX0" fmla="*/ 2123775 w 2939558"/>
              <a:gd name="connsiteY0" fmla="*/ 0 h 2974954"/>
              <a:gd name="connsiteX1" fmla="*/ 2939558 w 2939558"/>
              <a:gd name="connsiteY1" fmla="*/ 1875113 h 2974954"/>
              <a:gd name="connsiteX2" fmla="*/ 626570 w 2939558"/>
              <a:gd name="connsiteY2" fmla="*/ 2974954 h 2974954"/>
              <a:gd name="connsiteX3" fmla="*/ 0 w 2939558"/>
              <a:gd name="connsiteY3" fmla="*/ 1094393 h 2974954"/>
              <a:gd name="connsiteX4" fmla="*/ 2123775 w 2939558"/>
              <a:gd name="connsiteY4" fmla="*/ 0 h 2974954"/>
              <a:gd name="connsiteX0" fmla="*/ 2111868 w 2927651"/>
              <a:gd name="connsiteY0" fmla="*/ 0 h 2974954"/>
              <a:gd name="connsiteX1" fmla="*/ 2927651 w 2927651"/>
              <a:gd name="connsiteY1" fmla="*/ 1875113 h 2974954"/>
              <a:gd name="connsiteX2" fmla="*/ 614663 w 2927651"/>
              <a:gd name="connsiteY2" fmla="*/ 2974954 h 2974954"/>
              <a:gd name="connsiteX3" fmla="*/ 0 w 2927651"/>
              <a:gd name="connsiteY3" fmla="*/ 1084868 h 2974954"/>
              <a:gd name="connsiteX4" fmla="*/ 2111868 w 2927651"/>
              <a:gd name="connsiteY4" fmla="*/ 0 h 2974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7651" h="2974954">
                <a:moveTo>
                  <a:pt x="2111868" y="0"/>
                </a:moveTo>
                <a:lnTo>
                  <a:pt x="2927651" y="1875113"/>
                </a:lnTo>
                <a:lnTo>
                  <a:pt x="614663" y="2974954"/>
                </a:lnTo>
                <a:lnTo>
                  <a:pt x="0" y="1084868"/>
                </a:lnTo>
                <a:lnTo>
                  <a:pt x="2111868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triangles 16.5"/>
          <p:cNvSpPr/>
          <p:nvPr/>
        </p:nvSpPr>
        <p:spPr>
          <a:xfrm>
            <a:off x="3515534" y="1014107"/>
            <a:ext cx="2606977" cy="2188823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  <a:gd name="connsiteX0" fmla="*/ 304024 w 1397302"/>
              <a:gd name="connsiteY0" fmla="*/ 0 h 2374561"/>
              <a:gd name="connsiteX1" fmla="*/ 1397302 w 1397302"/>
              <a:gd name="connsiteY1" fmla="*/ 2374561 h 2374561"/>
              <a:gd name="connsiteX2" fmla="*/ 0 w 1397302"/>
              <a:gd name="connsiteY2" fmla="*/ 702122 h 2374561"/>
              <a:gd name="connsiteX3" fmla="*/ 304024 w 1397302"/>
              <a:gd name="connsiteY3" fmla="*/ 0 h 2374561"/>
              <a:gd name="connsiteX0" fmla="*/ 261161 w 1354439"/>
              <a:gd name="connsiteY0" fmla="*/ 0 h 2374561"/>
              <a:gd name="connsiteX1" fmla="*/ 1354439 w 1354439"/>
              <a:gd name="connsiteY1" fmla="*/ 2374561 h 2374561"/>
              <a:gd name="connsiteX2" fmla="*/ 0 w 1354439"/>
              <a:gd name="connsiteY2" fmla="*/ 2164209 h 2374561"/>
              <a:gd name="connsiteX3" fmla="*/ 261161 w 1354439"/>
              <a:gd name="connsiteY3" fmla="*/ 0 h 23745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19901 w 1974340"/>
              <a:gd name="connsiteY2" fmla="*/ 1897509 h 2107861"/>
              <a:gd name="connsiteX3" fmla="*/ 0 w 1974340"/>
              <a:gd name="connsiteY3" fmla="*/ 0 h 21078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34189 w 1974340"/>
              <a:gd name="connsiteY2" fmla="*/ 1899890 h 2107861"/>
              <a:gd name="connsiteX3" fmla="*/ 0 w 1974340"/>
              <a:gd name="connsiteY3" fmla="*/ 0 h 2107861"/>
              <a:gd name="connsiteX0" fmla="*/ 0 w 1964815"/>
              <a:gd name="connsiteY0" fmla="*/ 0 h 2115005"/>
              <a:gd name="connsiteX1" fmla="*/ 1964815 w 1964815"/>
              <a:gd name="connsiteY1" fmla="*/ 2115005 h 2115005"/>
              <a:gd name="connsiteX2" fmla="*/ 624664 w 1964815"/>
              <a:gd name="connsiteY2" fmla="*/ 1907034 h 2115005"/>
              <a:gd name="connsiteX3" fmla="*/ 0 w 1964815"/>
              <a:gd name="connsiteY3" fmla="*/ 0 h 2115005"/>
              <a:gd name="connsiteX0" fmla="*/ 0 w 1969578"/>
              <a:gd name="connsiteY0" fmla="*/ 0 h 2112623"/>
              <a:gd name="connsiteX1" fmla="*/ 1969578 w 1969578"/>
              <a:gd name="connsiteY1" fmla="*/ 2112623 h 2112623"/>
              <a:gd name="connsiteX2" fmla="*/ 629427 w 1969578"/>
              <a:gd name="connsiteY2" fmla="*/ 1904652 h 2112623"/>
              <a:gd name="connsiteX3" fmla="*/ 0 w 1969578"/>
              <a:gd name="connsiteY3" fmla="*/ 0 h 2112623"/>
              <a:gd name="connsiteX0" fmla="*/ 0 w 2179128"/>
              <a:gd name="connsiteY0" fmla="*/ 0 h 2112623"/>
              <a:gd name="connsiteX1" fmla="*/ 2179128 w 2179128"/>
              <a:gd name="connsiteY1" fmla="*/ 2112623 h 2112623"/>
              <a:gd name="connsiteX2" fmla="*/ 629427 w 2179128"/>
              <a:gd name="connsiteY2" fmla="*/ 1904652 h 2112623"/>
              <a:gd name="connsiteX3" fmla="*/ 0 w 2179128"/>
              <a:gd name="connsiteY3" fmla="*/ 0 h 2112623"/>
              <a:gd name="connsiteX0" fmla="*/ 418323 w 2597451"/>
              <a:gd name="connsiteY0" fmla="*/ 0 h 2112623"/>
              <a:gd name="connsiteX1" fmla="*/ 2597451 w 2597451"/>
              <a:gd name="connsiteY1" fmla="*/ 2112623 h 2112623"/>
              <a:gd name="connsiteX2" fmla="*/ 0 w 2597451"/>
              <a:gd name="connsiteY2" fmla="*/ 666402 h 2112623"/>
              <a:gd name="connsiteX3" fmla="*/ 418323 w 2597451"/>
              <a:gd name="connsiteY3" fmla="*/ 0 h 2112623"/>
              <a:gd name="connsiteX0" fmla="*/ 637398 w 2597451"/>
              <a:gd name="connsiteY0" fmla="*/ 0 h 2165011"/>
              <a:gd name="connsiteX1" fmla="*/ 2597451 w 2597451"/>
              <a:gd name="connsiteY1" fmla="*/ 2165011 h 2165011"/>
              <a:gd name="connsiteX2" fmla="*/ 0 w 2597451"/>
              <a:gd name="connsiteY2" fmla="*/ 718790 h 2165011"/>
              <a:gd name="connsiteX3" fmla="*/ 637398 w 2597451"/>
              <a:gd name="connsiteY3" fmla="*/ 0 h 2165011"/>
              <a:gd name="connsiteX0" fmla="*/ 637398 w 2597451"/>
              <a:gd name="connsiteY0" fmla="*/ 0 h 2165011"/>
              <a:gd name="connsiteX1" fmla="*/ 1411271 w 2597451"/>
              <a:gd name="connsiteY1" fmla="*/ 850539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37398 w 2597451"/>
              <a:gd name="connsiteY0" fmla="*/ 0 h 2165011"/>
              <a:gd name="connsiteX1" fmla="*/ 1797033 w 2597451"/>
              <a:gd name="connsiteY1" fmla="*/ 326664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37398 w 2597451"/>
              <a:gd name="connsiteY0" fmla="*/ 0 h 2165011"/>
              <a:gd name="connsiteX1" fmla="*/ 1775602 w 2597451"/>
              <a:gd name="connsiteY1" fmla="*/ 319521 h 2165011"/>
              <a:gd name="connsiteX2" fmla="*/ 2597451 w 2597451"/>
              <a:gd name="connsiteY2" fmla="*/ 2165011 h 2165011"/>
              <a:gd name="connsiteX3" fmla="*/ 0 w 2597451"/>
              <a:gd name="connsiteY3" fmla="*/ 718790 h 2165011"/>
              <a:gd name="connsiteX4" fmla="*/ 637398 w 2597451"/>
              <a:gd name="connsiteY4" fmla="*/ 0 h 2165011"/>
              <a:gd name="connsiteX0" fmla="*/ 625492 w 2597451"/>
              <a:gd name="connsiteY0" fmla="*/ 0 h 2172155"/>
              <a:gd name="connsiteX1" fmla="*/ 1775602 w 2597451"/>
              <a:gd name="connsiteY1" fmla="*/ 326665 h 2172155"/>
              <a:gd name="connsiteX2" fmla="*/ 2597451 w 2597451"/>
              <a:gd name="connsiteY2" fmla="*/ 2172155 h 2172155"/>
              <a:gd name="connsiteX3" fmla="*/ 0 w 2597451"/>
              <a:gd name="connsiteY3" fmla="*/ 725934 h 2172155"/>
              <a:gd name="connsiteX4" fmla="*/ 625492 w 2597451"/>
              <a:gd name="connsiteY4" fmla="*/ 0 h 2172155"/>
              <a:gd name="connsiteX0" fmla="*/ 637399 w 2609358"/>
              <a:gd name="connsiteY0" fmla="*/ 0 h 2172155"/>
              <a:gd name="connsiteX1" fmla="*/ 1787509 w 2609358"/>
              <a:gd name="connsiteY1" fmla="*/ 326665 h 2172155"/>
              <a:gd name="connsiteX2" fmla="*/ 2609358 w 2609358"/>
              <a:gd name="connsiteY2" fmla="*/ 2172155 h 2172155"/>
              <a:gd name="connsiteX3" fmla="*/ 0 w 2609358"/>
              <a:gd name="connsiteY3" fmla="*/ 706884 h 2172155"/>
              <a:gd name="connsiteX4" fmla="*/ 637399 w 2609358"/>
              <a:gd name="connsiteY4" fmla="*/ 0 h 2172155"/>
              <a:gd name="connsiteX0" fmla="*/ 637399 w 2606977"/>
              <a:gd name="connsiteY0" fmla="*/ 0 h 2188823"/>
              <a:gd name="connsiteX1" fmla="*/ 1787509 w 2606977"/>
              <a:gd name="connsiteY1" fmla="*/ 326665 h 2188823"/>
              <a:gd name="connsiteX2" fmla="*/ 2606977 w 2606977"/>
              <a:gd name="connsiteY2" fmla="*/ 2188823 h 2188823"/>
              <a:gd name="connsiteX3" fmla="*/ 0 w 2606977"/>
              <a:gd name="connsiteY3" fmla="*/ 706884 h 2188823"/>
              <a:gd name="connsiteX4" fmla="*/ 637399 w 2606977"/>
              <a:gd name="connsiteY4" fmla="*/ 0 h 2188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6977" h="2188823">
                <a:moveTo>
                  <a:pt x="637399" y="0"/>
                </a:moveTo>
                <a:lnTo>
                  <a:pt x="1787509" y="326665"/>
                </a:lnTo>
                <a:lnTo>
                  <a:pt x="2606977" y="2188823"/>
                </a:lnTo>
                <a:lnTo>
                  <a:pt x="0" y="706884"/>
                </a:lnTo>
                <a:lnTo>
                  <a:pt x="637399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triangle 16.1"/>
          <p:cNvSpPr/>
          <p:nvPr/>
        </p:nvSpPr>
        <p:spPr>
          <a:xfrm>
            <a:off x="4165043" y="1024481"/>
            <a:ext cx="1964816" cy="218325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  <a:gd name="connsiteX0" fmla="*/ 304024 w 1397302"/>
              <a:gd name="connsiteY0" fmla="*/ 0 h 2374561"/>
              <a:gd name="connsiteX1" fmla="*/ 1397302 w 1397302"/>
              <a:gd name="connsiteY1" fmla="*/ 2374561 h 2374561"/>
              <a:gd name="connsiteX2" fmla="*/ 0 w 1397302"/>
              <a:gd name="connsiteY2" fmla="*/ 702122 h 2374561"/>
              <a:gd name="connsiteX3" fmla="*/ 304024 w 1397302"/>
              <a:gd name="connsiteY3" fmla="*/ 0 h 2374561"/>
              <a:gd name="connsiteX0" fmla="*/ 261161 w 1354439"/>
              <a:gd name="connsiteY0" fmla="*/ 0 h 2374561"/>
              <a:gd name="connsiteX1" fmla="*/ 1354439 w 1354439"/>
              <a:gd name="connsiteY1" fmla="*/ 2374561 h 2374561"/>
              <a:gd name="connsiteX2" fmla="*/ 0 w 1354439"/>
              <a:gd name="connsiteY2" fmla="*/ 2164209 h 2374561"/>
              <a:gd name="connsiteX3" fmla="*/ 261161 w 1354439"/>
              <a:gd name="connsiteY3" fmla="*/ 0 h 23745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19901 w 1974340"/>
              <a:gd name="connsiteY2" fmla="*/ 1897509 h 2107861"/>
              <a:gd name="connsiteX3" fmla="*/ 0 w 1974340"/>
              <a:gd name="connsiteY3" fmla="*/ 0 h 21078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34189 w 1974340"/>
              <a:gd name="connsiteY2" fmla="*/ 1899890 h 2107861"/>
              <a:gd name="connsiteX3" fmla="*/ 0 w 1974340"/>
              <a:gd name="connsiteY3" fmla="*/ 0 h 2107861"/>
              <a:gd name="connsiteX0" fmla="*/ 0 w 1964815"/>
              <a:gd name="connsiteY0" fmla="*/ 0 h 2115005"/>
              <a:gd name="connsiteX1" fmla="*/ 1964815 w 1964815"/>
              <a:gd name="connsiteY1" fmla="*/ 2115005 h 2115005"/>
              <a:gd name="connsiteX2" fmla="*/ 624664 w 1964815"/>
              <a:gd name="connsiteY2" fmla="*/ 1907034 h 2115005"/>
              <a:gd name="connsiteX3" fmla="*/ 0 w 1964815"/>
              <a:gd name="connsiteY3" fmla="*/ 0 h 2115005"/>
              <a:gd name="connsiteX0" fmla="*/ 0 w 1969578"/>
              <a:gd name="connsiteY0" fmla="*/ 0 h 2112623"/>
              <a:gd name="connsiteX1" fmla="*/ 1969578 w 1969578"/>
              <a:gd name="connsiteY1" fmla="*/ 2112623 h 2112623"/>
              <a:gd name="connsiteX2" fmla="*/ 629427 w 1969578"/>
              <a:gd name="connsiteY2" fmla="*/ 1904652 h 2112623"/>
              <a:gd name="connsiteX3" fmla="*/ 0 w 1969578"/>
              <a:gd name="connsiteY3" fmla="*/ 0 h 2112623"/>
              <a:gd name="connsiteX0" fmla="*/ 0 w 1769553"/>
              <a:gd name="connsiteY0" fmla="*/ 0 h 1904652"/>
              <a:gd name="connsiteX1" fmla="*/ 1769553 w 1769553"/>
              <a:gd name="connsiteY1" fmla="*/ 631486 h 1904652"/>
              <a:gd name="connsiteX2" fmla="*/ 629427 w 1769553"/>
              <a:gd name="connsiteY2" fmla="*/ 1904652 h 1904652"/>
              <a:gd name="connsiteX3" fmla="*/ 0 w 1769553"/>
              <a:gd name="connsiteY3" fmla="*/ 0 h 1904652"/>
              <a:gd name="connsiteX0" fmla="*/ 0 w 1772427"/>
              <a:gd name="connsiteY0" fmla="*/ 0 h 2290415"/>
              <a:gd name="connsiteX1" fmla="*/ 1769553 w 1772427"/>
              <a:gd name="connsiteY1" fmla="*/ 631486 h 2290415"/>
              <a:gd name="connsiteX2" fmla="*/ 1772427 w 1772427"/>
              <a:gd name="connsiteY2" fmla="*/ 2290415 h 2290415"/>
              <a:gd name="connsiteX3" fmla="*/ 0 w 1772427"/>
              <a:gd name="connsiteY3" fmla="*/ 0 h 2290415"/>
              <a:gd name="connsiteX0" fmla="*/ 0 w 1962927"/>
              <a:gd name="connsiteY0" fmla="*/ 0 h 2195165"/>
              <a:gd name="connsiteX1" fmla="*/ 1960053 w 1962927"/>
              <a:gd name="connsiteY1" fmla="*/ 536236 h 2195165"/>
              <a:gd name="connsiteX2" fmla="*/ 1962927 w 1962927"/>
              <a:gd name="connsiteY2" fmla="*/ 2195165 h 2195165"/>
              <a:gd name="connsiteX3" fmla="*/ 0 w 1962927"/>
              <a:gd name="connsiteY3" fmla="*/ 0 h 2195165"/>
              <a:gd name="connsiteX0" fmla="*/ 0 w 1960053"/>
              <a:gd name="connsiteY0" fmla="*/ 0 h 2171353"/>
              <a:gd name="connsiteX1" fmla="*/ 1960053 w 1960053"/>
              <a:gd name="connsiteY1" fmla="*/ 536236 h 2171353"/>
              <a:gd name="connsiteX2" fmla="*/ 1953402 w 1960053"/>
              <a:gd name="connsiteY2" fmla="*/ 2171353 h 2171353"/>
              <a:gd name="connsiteX3" fmla="*/ 0 w 1960053"/>
              <a:gd name="connsiteY3" fmla="*/ 0 h 2171353"/>
              <a:gd name="connsiteX0" fmla="*/ 0 w 1955291"/>
              <a:gd name="connsiteY0" fmla="*/ 0 h 2171353"/>
              <a:gd name="connsiteX1" fmla="*/ 1955291 w 1955291"/>
              <a:gd name="connsiteY1" fmla="*/ 533855 h 2171353"/>
              <a:gd name="connsiteX2" fmla="*/ 1953402 w 1955291"/>
              <a:gd name="connsiteY2" fmla="*/ 2171353 h 2171353"/>
              <a:gd name="connsiteX3" fmla="*/ 0 w 1955291"/>
              <a:gd name="connsiteY3" fmla="*/ 0 h 2171353"/>
              <a:gd name="connsiteX0" fmla="*/ 0 w 1964816"/>
              <a:gd name="connsiteY0" fmla="*/ 0 h 2183259"/>
              <a:gd name="connsiteX1" fmla="*/ 1964816 w 1964816"/>
              <a:gd name="connsiteY1" fmla="*/ 545761 h 2183259"/>
              <a:gd name="connsiteX2" fmla="*/ 1962927 w 1964816"/>
              <a:gd name="connsiteY2" fmla="*/ 2183259 h 2183259"/>
              <a:gd name="connsiteX3" fmla="*/ 0 w 1964816"/>
              <a:gd name="connsiteY3" fmla="*/ 0 h 2183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4816" h="2183259">
                <a:moveTo>
                  <a:pt x="0" y="0"/>
                </a:moveTo>
                <a:lnTo>
                  <a:pt x="1964816" y="545761"/>
                </a:lnTo>
                <a:cubicBezTo>
                  <a:pt x="1964186" y="1091594"/>
                  <a:pt x="1963557" y="1637426"/>
                  <a:pt x="1962927" y="218325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triangle 15.8"/>
          <p:cNvSpPr/>
          <p:nvPr/>
        </p:nvSpPr>
        <p:spPr>
          <a:xfrm>
            <a:off x="3194478" y="2408372"/>
            <a:ext cx="1969578" cy="2112623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  <a:gd name="connsiteX0" fmla="*/ 304024 w 1397302"/>
              <a:gd name="connsiteY0" fmla="*/ 0 h 2374561"/>
              <a:gd name="connsiteX1" fmla="*/ 1397302 w 1397302"/>
              <a:gd name="connsiteY1" fmla="*/ 2374561 h 2374561"/>
              <a:gd name="connsiteX2" fmla="*/ 0 w 1397302"/>
              <a:gd name="connsiteY2" fmla="*/ 702122 h 2374561"/>
              <a:gd name="connsiteX3" fmla="*/ 304024 w 1397302"/>
              <a:gd name="connsiteY3" fmla="*/ 0 h 2374561"/>
              <a:gd name="connsiteX0" fmla="*/ 261161 w 1354439"/>
              <a:gd name="connsiteY0" fmla="*/ 0 h 2374561"/>
              <a:gd name="connsiteX1" fmla="*/ 1354439 w 1354439"/>
              <a:gd name="connsiteY1" fmla="*/ 2374561 h 2374561"/>
              <a:gd name="connsiteX2" fmla="*/ 0 w 1354439"/>
              <a:gd name="connsiteY2" fmla="*/ 2164209 h 2374561"/>
              <a:gd name="connsiteX3" fmla="*/ 261161 w 1354439"/>
              <a:gd name="connsiteY3" fmla="*/ 0 h 23745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19901 w 1974340"/>
              <a:gd name="connsiteY2" fmla="*/ 1897509 h 2107861"/>
              <a:gd name="connsiteX3" fmla="*/ 0 w 1974340"/>
              <a:gd name="connsiteY3" fmla="*/ 0 h 2107861"/>
              <a:gd name="connsiteX0" fmla="*/ 0 w 1974340"/>
              <a:gd name="connsiteY0" fmla="*/ 0 h 2107861"/>
              <a:gd name="connsiteX1" fmla="*/ 1974340 w 1974340"/>
              <a:gd name="connsiteY1" fmla="*/ 2107861 h 2107861"/>
              <a:gd name="connsiteX2" fmla="*/ 634189 w 1974340"/>
              <a:gd name="connsiteY2" fmla="*/ 1899890 h 2107861"/>
              <a:gd name="connsiteX3" fmla="*/ 0 w 1974340"/>
              <a:gd name="connsiteY3" fmla="*/ 0 h 2107861"/>
              <a:gd name="connsiteX0" fmla="*/ 0 w 1964815"/>
              <a:gd name="connsiteY0" fmla="*/ 0 h 2115005"/>
              <a:gd name="connsiteX1" fmla="*/ 1964815 w 1964815"/>
              <a:gd name="connsiteY1" fmla="*/ 2115005 h 2115005"/>
              <a:gd name="connsiteX2" fmla="*/ 624664 w 1964815"/>
              <a:gd name="connsiteY2" fmla="*/ 1907034 h 2115005"/>
              <a:gd name="connsiteX3" fmla="*/ 0 w 1964815"/>
              <a:gd name="connsiteY3" fmla="*/ 0 h 2115005"/>
              <a:gd name="connsiteX0" fmla="*/ 0 w 1969578"/>
              <a:gd name="connsiteY0" fmla="*/ 0 h 2112623"/>
              <a:gd name="connsiteX1" fmla="*/ 1969578 w 1969578"/>
              <a:gd name="connsiteY1" fmla="*/ 2112623 h 2112623"/>
              <a:gd name="connsiteX2" fmla="*/ 629427 w 1969578"/>
              <a:gd name="connsiteY2" fmla="*/ 1904652 h 2112623"/>
              <a:gd name="connsiteX3" fmla="*/ 0 w 1969578"/>
              <a:gd name="connsiteY3" fmla="*/ 0 h 2112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9578" h="2112623">
                <a:moveTo>
                  <a:pt x="0" y="0"/>
                </a:moveTo>
                <a:lnTo>
                  <a:pt x="1969578" y="2112623"/>
                </a:lnTo>
                <a:lnTo>
                  <a:pt x="629427" y="190465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triangle 15.7"/>
          <p:cNvSpPr/>
          <p:nvPr/>
        </p:nvSpPr>
        <p:spPr>
          <a:xfrm>
            <a:off x="5316594" y="1346682"/>
            <a:ext cx="1547036" cy="2772576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  <a:gd name="connsiteX0" fmla="*/ 304024 w 554340"/>
              <a:gd name="connsiteY0" fmla="*/ 0 h 2531723"/>
              <a:gd name="connsiteX1" fmla="*/ 554340 w 554340"/>
              <a:gd name="connsiteY1" fmla="*/ 2531723 h 2531723"/>
              <a:gd name="connsiteX2" fmla="*/ 0 w 554340"/>
              <a:gd name="connsiteY2" fmla="*/ 702122 h 2531723"/>
              <a:gd name="connsiteX3" fmla="*/ 304024 w 554340"/>
              <a:gd name="connsiteY3" fmla="*/ 0 h 2531723"/>
              <a:gd name="connsiteX0" fmla="*/ 456424 w 706740"/>
              <a:gd name="connsiteY0" fmla="*/ 240853 h 2772576"/>
              <a:gd name="connsiteX1" fmla="*/ 706740 w 706740"/>
              <a:gd name="connsiteY1" fmla="*/ 2772576 h 2772576"/>
              <a:gd name="connsiteX2" fmla="*/ 0 w 706740"/>
              <a:gd name="connsiteY2" fmla="*/ 0 h 2772576"/>
              <a:gd name="connsiteX3" fmla="*/ 456424 w 706740"/>
              <a:gd name="connsiteY3" fmla="*/ 240853 h 2772576"/>
              <a:gd name="connsiteX0" fmla="*/ 1547036 w 1547036"/>
              <a:gd name="connsiteY0" fmla="*/ 374203 h 2772576"/>
              <a:gd name="connsiteX1" fmla="*/ 706740 w 1547036"/>
              <a:gd name="connsiteY1" fmla="*/ 2772576 h 2772576"/>
              <a:gd name="connsiteX2" fmla="*/ 0 w 1547036"/>
              <a:gd name="connsiteY2" fmla="*/ 0 h 2772576"/>
              <a:gd name="connsiteX3" fmla="*/ 1547036 w 1547036"/>
              <a:gd name="connsiteY3" fmla="*/ 374203 h 2772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7036" h="2772576">
                <a:moveTo>
                  <a:pt x="1547036" y="374203"/>
                </a:moveTo>
                <a:lnTo>
                  <a:pt x="706740" y="2772576"/>
                </a:lnTo>
                <a:lnTo>
                  <a:pt x="0" y="0"/>
                </a:lnTo>
                <a:lnTo>
                  <a:pt x="1547036" y="374203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triangle 15.2"/>
          <p:cNvSpPr/>
          <p:nvPr/>
        </p:nvSpPr>
        <p:spPr>
          <a:xfrm>
            <a:off x="2712829" y="3258621"/>
            <a:ext cx="2453065" cy="1268037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  <a:gd name="connsiteX0" fmla="*/ 168796 w 481024"/>
              <a:gd name="connsiteY0" fmla="*/ 0 h 2588873"/>
              <a:gd name="connsiteX1" fmla="*/ 481024 w 481024"/>
              <a:gd name="connsiteY1" fmla="*/ 2588873 h 2588873"/>
              <a:gd name="connsiteX2" fmla="*/ 0 w 481024"/>
              <a:gd name="connsiteY2" fmla="*/ 1874099 h 2588873"/>
              <a:gd name="connsiteX3" fmla="*/ 168796 w 481024"/>
              <a:gd name="connsiteY3" fmla="*/ 0 h 2588873"/>
              <a:gd name="connsiteX0" fmla="*/ 168796 w 1337469"/>
              <a:gd name="connsiteY0" fmla="*/ 0 h 2105916"/>
              <a:gd name="connsiteX1" fmla="*/ 1337469 w 1337469"/>
              <a:gd name="connsiteY1" fmla="*/ 2105916 h 2105916"/>
              <a:gd name="connsiteX2" fmla="*/ 0 w 1337469"/>
              <a:gd name="connsiteY2" fmla="*/ 1874099 h 2105916"/>
              <a:gd name="connsiteX3" fmla="*/ 168796 w 1337469"/>
              <a:gd name="connsiteY3" fmla="*/ 0 h 2105916"/>
              <a:gd name="connsiteX0" fmla="*/ 0 w 2572470"/>
              <a:gd name="connsiteY0" fmla="*/ 0 h 714998"/>
              <a:gd name="connsiteX1" fmla="*/ 2572470 w 2572470"/>
              <a:gd name="connsiteY1" fmla="*/ 714998 h 714998"/>
              <a:gd name="connsiteX2" fmla="*/ 1235001 w 2572470"/>
              <a:gd name="connsiteY2" fmla="*/ 483181 h 714998"/>
              <a:gd name="connsiteX3" fmla="*/ 0 w 2572470"/>
              <a:gd name="connsiteY3" fmla="*/ 0 h 714998"/>
              <a:gd name="connsiteX0" fmla="*/ 0 w 2572470"/>
              <a:gd name="connsiteY0" fmla="*/ 0 h 714998"/>
              <a:gd name="connsiteX1" fmla="*/ 2572470 w 2572470"/>
              <a:gd name="connsiteY1" fmla="*/ 714998 h 714998"/>
              <a:gd name="connsiteX2" fmla="*/ 1235001 w 2572470"/>
              <a:gd name="connsiteY2" fmla="*/ 502035 h 714998"/>
              <a:gd name="connsiteX3" fmla="*/ 0 w 2572470"/>
              <a:gd name="connsiteY3" fmla="*/ 0 h 714998"/>
              <a:gd name="connsiteX0" fmla="*/ 0 w 2575613"/>
              <a:gd name="connsiteY0" fmla="*/ 0 h 714998"/>
              <a:gd name="connsiteX1" fmla="*/ 2575613 w 2575613"/>
              <a:gd name="connsiteY1" fmla="*/ 714998 h 714998"/>
              <a:gd name="connsiteX2" fmla="*/ 1235001 w 2575613"/>
              <a:gd name="connsiteY2" fmla="*/ 502035 h 714998"/>
              <a:gd name="connsiteX3" fmla="*/ 0 w 2575613"/>
              <a:gd name="connsiteY3" fmla="*/ 0 h 714998"/>
              <a:gd name="connsiteX0" fmla="*/ 0 w 2569328"/>
              <a:gd name="connsiteY0" fmla="*/ 0 h 718140"/>
              <a:gd name="connsiteX1" fmla="*/ 2569328 w 2569328"/>
              <a:gd name="connsiteY1" fmla="*/ 718140 h 718140"/>
              <a:gd name="connsiteX2" fmla="*/ 1235001 w 2569328"/>
              <a:gd name="connsiteY2" fmla="*/ 502035 h 718140"/>
              <a:gd name="connsiteX3" fmla="*/ 0 w 2569328"/>
              <a:gd name="connsiteY3" fmla="*/ 0 h 718140"/>
              <a:gd name="connsiteX0" fmla="*/ 0 w 2575613"/>
              <a:gd name="connsiteY0" fmla="*/ 0 h 724424"/>
              <a:gd name="connsiteX1" fmla="*/ 2575613 w 2575613"/>
              <a:gd name="connsiteY1" fmla="*/ 724424 h 724424"/>
              <a:gd name="connsiteX2" fmla="*/ 1241286 w 2575613"/>
              <a:gd name="connsiteY2" fmla="*/ 508319 h 724424"/>
              <a:gd name="connsiteX3" fmla="*/ 0 w 2575613"/>
              <a:gd name="connsiteY3" fmla="*/ 0 h 724424"/>
              <a:gd name="connsiteX0" fmla="*/ 0 w 2726442"/>
              <a:gd name="connsiteY0" fmla="*/ 0 h 843830"/>
              <a:gd name="connsiteX1" fmla="*/ 2726442 w 2726442"/>
              <a:gd name="connsiteY1" fmla="*/ 843830 h 843830"/>
              <a:gd name="connsiteX2" fmla="*/ 1392115 w 2726442"/>
              <a:gd name="connsiteY2" fmla="*/ 627725 h 843830"/>
              <a:gd name="connsiteX3" fmla="*/ 0 w 2726442"/>
              <a:gd name="connsiteY3" fmla="*/ 0 h 843830"/>
              <a:gd name="connsiteX0" fmla="*/ 0 w 2726442"/>
              <a:gd name="connsiteY0" fmla="*/ 0 h 1051931"/>
              <a:gd name="connsiteX1" fmla="*/ 2726442 w 2726442"/>
              <a:gd name="connsiteY1" fmla="*/ 843830 h 1051931"/>
              <a:gd name="connsiteX2" fmla="*/ 1106168 w 2726442"/>
              <a:gd name="connsiteY2" fmla="*/ 1051931 h 1051931"/>
              <a:gd name="connsiteX3" fmla="*/ 0 w 2726442"/>
              <a:gd name="connsiteY3" fmla="*/ 0 h 1051931"/>
              <a:gd name="connsiteX0" fmla="*/ 0 w 2446780"/>
              <a:gd name="connsiteY0" fmla="*/ 0 h 1264894"/>
              <a:gd name="connsiteX1" fmla="*/ 2446780 w 2446780"/>
              <a:gd name="connsiteY1" fmla="*/ 1264894 h 1264894"/>
              <a:gd name="connsiteX2" fmla="*/ 1106168 w 2446780"/>
              <a:gd name="connsiteY2" fmla="*/ 1051931 h 1264894"/>
              <a:gd name="connsiteX3" fmla="*/ 0 w 2446780"/>
              <a:gd name="connsiteY3" fmla="*/ 0 h 1264894"/>
              <a:gd name="connsiteX0" fmla="*/ 0 w 2453065"/>
              <a:gd name="connsiteY0" fmla="*/ 0 h 1268037"/>
              <a:gd name="connsiteX1" fmla="*/ 2453065 w 2453065"/>
              <a:gd name="connsiteY1" fmla="*/ 1268037 h 1268037"/>
              <a:gd name="connsiteX2" fmla="*/ 1112453 w 2453065"/>
              <a:gd name="connsiteY2" fmla="*/ 1055074 h 1268037"/>
              <a:gd name="connsiteX3" fmla="*/ 0 w 2453065"/>
              <a:gd name="connsiteY3" fmla="*/ 0 h 1268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53065" h="1268037">
                <a:moveTo>
                  <a:pt x="0" y="0"/>
                </a:moveTo>
                <a:lnTo>
                  <a:pt x="2453065" y="1268037"/>
                </a:lnTo>
                <a:lnTo>
                  <a:pt x="1112453" y="105507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triangle 14.7"/>
          <p:cNvSpPr/>
          <p:nvPr/>
        </p:nvSpPr>
        <p:spPr>
          <a:xfrm>
            <a:off x="2581540" y="3801365"/>
            <a:ext cx="2575613" cy="724424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  <a:gd name="connsiteX0" fmla="*/ 168796 w 481024"/>
              <a:gd name="connsiteY0" fmla="*/ 0 h 2588873"/>
              <a:gd name="connsiteX1" fmla="*/ 481024 w 481024"/>
              <a:gd name="connsiteY1" fmla="*/ 2588873 h 2588873"/>
              <a:gd name="connsiteX2" fmla="*/ 0 w 481024"/>
              <a:gd name="connsiteY2" fmla="*/ 1874099 h 2588873"/>
              <a:gd name="connsiteX3" fmla="*/ 168796 w 481024"/>
              <a:gd name="connsiteY3" fmla="*/ 0 h 2588873"/>
              <a:gd name="connsiteX0" fmla="*/ 168796 w 1337469"/>
              <a:gd name="connsiteY0" fmla="*/ 0 h 2105916"/>
              <a:gd name="connsiteX1" fmla="*/ 1337469 w 1337469"/>
              <a:gd name="connsiteY1" fmla="*/ 2105916 h 2105916"/>
              <a:gd name="connsiteX2" fmla="*/ 0 w 1337469"/>
              <a:gd name="connsiteY2" fmla="*/ 1874099 h 2105916"/>
              <a:gd name="connsiteX3" fmla="*/ 168796 w 1337469"/>
              <a:gd name="connsiteY3" fmla="*/ 0 h 2105916"/>
              <a:gd name="connsiteX0" fmla="*/ 0 w 2572470"/>
              <a:gd name="connsiteY0" fmla="*/ 0 h 714998"/>
              <a:gd name="connsiteX1" fmla="*/ 2572470 w 2572470"/>
              <a:gd name="connsiteY1" fmla="*/ 714998 h 714998"/>
              <a:gd name="connsiteX2" fmla="*/ 1235001 w 2572470"/>
              <a:gd name="connsiteY2" fmla="*/ 483181 h 714998"/>
              <a:gd name="connsiteX3" fmla="*/ 0 w 2572470"/>
              <a:gd name="connsiteY3" fmla="*/ 0 h 714998"/>
              <a:gd name="connsiteX0" fmla="*/ 0 w 2572470"/>
              <a:gd name="connsiteY0" fmla="*/ 0 h 714998"/>
              <a:gd name="connsiteX1" fmla="*/ 2572470 w 2572470"/>
              <a:gd name="connsiteY1" fmla="*/ 714998 h 714998"/>
              <a:gd name="connsiteX2" fmla="*/ 1235001 w 2572470"/>
              <a:gd name="connsiteY2" fmla="*/ 502035 h 714998"/>
              <a:gd name="connsiteX3" fmla="*/ 0 w 2572470"/>
              <a:gd name="connsiteY3" fmla="*/ 0 h 714998"/>
              <a:gd name="connsiteX0" fmla="*/ 0 w 2575613"/>
              <a:gd name="connsiteY0" fmla="*/ 0 h 714998"/>
              <a:gd name="connsiteX1" fmla="*/ 2575613 w 2575613"/>
              <a:gd name="connsiteY1" fmla="*/ 714998 h 714998"/>
              <a:gd name="connsiteX2" fmla="*/ 1235001 w 2575613"/>
              <a:gd name="connsiteY2" fmla="*/ 502035 h 714998"/>
              <a:gd name="connsiteX3" fmla="*/ 0 w 2575613"/>
              <a:gd name="connsiteY3" fmla="*/ 0 h 714998"/>
              <a:gd name="connsiteX0" fmla="*/ 0 w 2569328"/>
              <a:gd name="connsiteY0" fmla="*/ 0 h 718140"/>
              <a:gd name="connsiteX1" fmla="*/ 2569328 w 2569328"/>
              <a:gd name="connsiteY1" fmla="*/ 718140 h 718140"/>
              <a:gd name="connsiteX2" fmla="*/ 1235001 w 2569328"/>
              <a:gd name="connsiteY2" fmla="*/ 502035 h 718140"/>
              <a:gd name="connsiteX3" fmla="*/ 0 w 2569328"/>
              <a:gd name="connsiteY3" fmla="*/ 0 h 718140"/>
              <a:gd name="connsiteX0" fmla="*/ 0 w 2575613"/>
              <a:gd name="connsiteY0" fmla="*/ 0 h 724424"/>
              <a:gd name="connsiteX1" fmla="*/ 2575613 w 2575613"/>
              <a:gd name="connsiteY1" fmla="*/ 724424 h 724424"/>
              <a:gd name="connsiteX2" fmla="*/ 1241286 w 2575613"/>
              <a:gd name="connsiteY2" fmla="*/ 508319 h 724424"/>
              <a:gd name="connsiteX3" fmla="*/ 0 w 2575613"/>
              <a:gd name="connsiteY3" fmla="*/ 0 h 724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5613" h="724424">
                <a:moveTo>
                  <a:pt x="0" y="0"/>
                </a:moveTo>
                <a:lnTo>
                  <a:pt x="2575613" y="724424"/>
                </a:lnTo>
                <a:lnTo>
                  <a:pt x="1241286" y="5083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triangle 14.3"/>
          <p:cNvSpPr/>
          <p:nvPr/>
        </p:nvSpPr>
        <p:spPr>
          <a:xfrm>
            <a:off x="3195757" y="1713945"/>
            <a:ext cx="616252" cy="2588873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630362"/>
              <a:gd name="connsiteX1" fmla="*/ 1247861 w 1912316"/>
              <a:gd name="connsiteY1" fmla="*/ 1630362 h 1630362"/>
              <a:gd name="connsiteX2" fmla="*/ 0 w 1912316"/>
              <a:gd name="connsiteY2" fmla="*/ 0 h 1630362"/>
              <a:gd name="connsiteX3" fmla="*/ 1912316 w 1912316"/>
              <a:gd name="connsiteY3" fmla="*/ 185737 h 1630362"/>
              <a:gd name="connsiteX0" fmla="*/ 974103 w 1247861"/>
              <a:gd name="connsiteY0" fmla="*/ 0 h 2192337"/>
              <a:gd name="connsiteX1" fmla="*/ 1247861 w 1247861"/>
              <a:gd name="connsiteY1" fmla="*/ 2192337 h 2192337"/>
              <a:gd name="connsiteX2" fmla="*/ 0 w 1247861"/>
              <a:gd name="connsiteY2" fmla="*/ 561975 h 2192337"/>
              <a:gd name="connsiteX3" fmla="*/ 974103 w 1247861"/>
              <a:gd name="connsiteY3" fmla="*/ 0 h 2192337"/>
              <a:gd name="connsiteX0" fmla="*/ 345453 w 619211"/>
              <a:gd name="connsiteY0" fmla="*/ 0 h 2192337"/>
              <a:gd name="connsiteX1" fmla="*/ 619211 w 619211"/>
              <a:gd name="connsiteY1" fmla="*/ 2192337 h 2192337"/>
              <a:gd name="connsiteX2" fmla="*/ 0 w 619211"/>
              <a:gd name="connsiteY2" fmla="*/ 338137 h 2192337"/>
              <a:gd name="connsiteX3" fmla="*/ 345453 w 619211"/>
              <a:gd name="connsiteY3" fmla="*/ 0 h 2192337"/>
              <a:gd name="connsiteX0" fmla="*/ 345453 w 607374"/>
              <a:gd name="connsiteY0" fmla="*/ 0 h 2189378"/>
              <a:gd name="connsiteX1" fmla="*/ 607374 w 607374"/>
              <a:gd name="connsiteY1" fmla="*/ 2189378 h 2189378"/>
              <a:gd name="connsiteX2" fmla="*/ 0 w 607374"/>
              <a:gd name="connsiteY2" fmla="*/ 338137 h 2189378"/>
              <a:gd name="connsiteX3" fmla="*/ 345453 w 607374"/>
              <a:gd name="connsiteY3" fmla="*/ 0 h 2189378"/>
              <a:gd name="connsiteX0" fmla="*/ 345453 w 601456"/>
              <a:gd name="connsiteY0" fmla="*/ 0 h 2201215"/>
              <a:gd name="connsiteX1" fmla="*/ 601456 w 601456"/>
              <a:gd name="connsiteY1" fmla="*/ 2201215 h 2201215"/>
              <a:gd name="connsiteX2" fmla="*/ 0 w 601456"/>
              <a:gd name="connsiteY2" fmla="*/ 338137 h 2201215"/>
              <a:gd name="connsiteX3" fmla="*/ 345453 w 601456"/>
              <a:gd name="connsiteY3" fmla="*/ 0 h 2201215"/>
              <a:gd name="connsiteX0" fmla="*/ 289228 w 601456"/>
              <a:gd name="connsiteY0" fmla="*/ 0 h 2588873"/>
              <a:gd name="connsiteX1" fmla="*/ 601456 w 601456"/>
              <a:gd name="connsiteY1" fmla="*/ 2588873 h 2588873"/>
              <a:gd name="connsiteX2" fmla="*/ 0 w 601456"/>
              <a:gd name="connsiteY2" fmla="*/ 725795 h 2588873"/>
              <a:gd name="connsiteX3" fmla="*/ 289228 w 601456"/>
              <a:gd name="connsiteY3" fmla="*/ 0 h 2588873"/>
              <a:gd name="connsiteX0" fmla="*/ 304024 w 616252"/>
              <a:gd name="connsiteY0" fmla="*/ 0 h 2588873"/>
              <a:gd name="connsiteX1" fmla="*/ 616252 w 616252"/>
              <a:gd name="connsiteY1" fmla="*/ 2588873 h 2588873"/>
              <a:gd name="connsiteX2" fmla="*/ 0 w 616252"/>
              <a:gd name="connsiteY2" fmla="*/ 702122 h 2588873"/>
              <a:gd name="connsiteX3" fmla="*/ 304024 w 616252"/>
              <a:gd name="connsiteY3" fmla="*/ 0 h 258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6252" h="2588873">
                <a:moveTo>
                  <a:pt x="304024" y="0"/>
                </a:moveTo>
                <a:lnTo>
                  <a:pt x="616252" y="2588873"/>
                </a:lnTo>
                <a:lnTo>
                  <a:pt x="0" y="702122"/>
                </a:lnTo>
                <a:lnTo>
                  <a:pt x="304024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triangle 14.3"/>
          <p:cNvSpPr/>
          <p:nvPr/>
        </p:nvSpPr>
        <p:spPr>
          <a:xfrm>
            <a:off x="3504853" y="1336668"/>
            <a:ext cx="2642118" cy="379475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2341403 w 2341403"/>
              <a:gd name="connsiteY0" fmla="*/ 0 h 144463"/>
              <a:gd name="connsiteX1" fmla="*/ 1553123 w 2341403"/>
              <a:gd name="connsiteY1" fmla="*/ 144463 h 144463"/>
              <a:gd name="connsiteX2" fmla="*/ 0 w 2341403"/>
              <a:gd name="connsiteY2" fmla="*/ 33246 h 144463"/>
              <a:gd name="connsiteX3" fmla="*/ 2341403 w 2341403"/>
              <a:gd name="connsiteY3" fmla="*/ 0 h 144463"/>
              <a:gd name="connsiteX0" fmla="*/ 1796906 w 1796906"/>
              <a:gd name="connsiteY0" fmla="*/ 0 h 490692"/>
              <a:gd name="connsiteX1" fmla="*/ 1553123 w 1796906"/>
              <a:gd name="connsiteY1" fmla="*/ 490692 h 490692"/>
              <a:gd name="connsiteX2" fmla="*/ 0 w 1796906"/>
              <a:gd name="connsiteY2" fmla="*/ 379475 h 490692"/>
              <a:gd name="connsiteX3" fmla="*/ 1796906 w 1796906"/>
              <a:gd name="connsiteY3" fmla="*/ 0 h 490692"/>
              <a:gd name="connsiteX0" fmla="*/ 1796906 w 2642118"/>
              <a:gd name="connsiteY0" fmla="*/ 0 h 379475"/>
              <a:gd name="connsiteX1" fmla="*/ 2642118 w 2642118"/>
              <a:gd name="connsiteY1" fmla="*/ 248036 h 379475"/>
              <a:gd name="connsiteX2" fmla="*/ 0 w 2642118"/>
              <a:gd name="connsiteY2" fmla="*/ 379475 h 379475"/>
              <a:gd name="connsiteX3" fmla="*/ 1796906 w 2642118"/>
              <a:gd name="connsiteY3" fmla="*/ 0 h 379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2118" h="379475">
                <a:moveTo>
                  <a:pt x="1796906" y="0"/>
                </a:moveTo>
                <a:lnTo>
                  <a:pt x="2642118" y="248036"/>
                </a:lnTo>
                <a:lnTo>
                  <a:pt x="0" y="379475"/>
                </a:lnTo>
                <a:lnTo>
                  <a:pt x="1796906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triangle 14.0"/>
          <p:cNvSpPr/>
          <p:nvPr/>
        </p:nvSpPr>
        <p:spPr>
          <a:xfrm>
            <a:off x="3823309" y="3210849"/>
            <a:ext cx="2308311" cy="1098550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2277441 w 2277441"/>
              <a:gd name="connsiteY0" fmla="*/ 0 h 411163"/>
              <a:gd name="connsiteX1" fmla="*/ 1489161 w 2277441"/>
              <a:gd name="connsiteY1" fmla="*/ 144463 h 411163"/>
              <a:gd name="connsiteX2" fmla="*/ 0 w 2277441"/>
              <a:gd name="connsiteY2" fmla="*/ 411163 h 411163"/>
              <a:gd name="connsiteX3" fmla="*/ 2277441 w 2277441"/>
              <a:gd name="connsiteY3" fmla="*/ 0 h 411163"/>
              <a:gd name="connsiteX0" fmla="*/ 2277441 w 2308311"/>
              <a:gd name="connsiteY0" fmla="*/ 687387 h 1098550"/>
              <a:gd name="connsiteX1" fmla="*/ 2308311 w 2308311"/>
              <a:gd name="connsiteY1" fmla="*/ 0 h 1098550"/>
              <a:gd name="connsiteX2" fmla="*/ 0 w 2308311"/>
              <a:gd name="connsiteY2" fmla="*/ 1098550 h 1098550"/>
              <a:gd name="connsiteX3" fmla="*/ 2277441 w 2308311"/>
              <a:gd name="connsiteY3" fmla="*/ 687387 h 1098550"/>
              <a:gd name="connsiteX0" fmla="*/ 2188541 w 2308311"/>
              <a:gd name="connsiteY0" fmla="*/ 893762 h 1098550"/>
              <a:gd name="connsiteX1" fmla="*/ 2308311 w 2308311"/>
              <a:gd name="connsiteY1" fmla="*/ 0 h 1098550"/>
              <a:gd name="connsiteX2" fmla="*/ 0 w 2308311"/>
              <a:gd name="connsiteY2" fmla="*/ 1098550 h 1098550"/>
              <a:gd name="connsiteX3" fmla="*/ 2188541 w 2308311"/>
              <a:gd name="connsiteY3" fmla="*/ 893762 h 1098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8311" h="1098550">
                <a:moveTo>
                  <a:pt x="2188541" y="893762"/>
                </a:moveTo>
                <a:lnTo>
                  <a:pt x="2308311" y="0"/>
                </a:lnTo>
                <a:lnTo>
                  <a:pt x="0" y="1098550"/>
                </a:lnTo>
                <a:lnTo>
                  <a:pt x="2188541" y="893762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triangle 13.9"/>
          <p:cNvSpPr/>
          <p:nvPr/>
        </p:nvSpPr>
        <p:spPr>
          <a:xfrm>
            <a:off x="6015230" y="1598486"/>
            <a:ext cx="115180" cy="2511425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1222375"/>
              <a:gd name="connsiteX1" fmla="*/ 1330411 w 1912316"/>
              <a:gd name="connsiteY1" fmla="*/ 1222375 h 1222375"/>
              <a:gd name="connsiteX2" fmla="*/ 0 w 1912316"/>
              <a:gd name="connsiteY2" fmla="*/ 0 h 1222375"/>
              <a:gd name="connsiteX3" fmla="*/ 1912316 w 1912316"/>
              <a:gd name="connsiteY3" fmla="*/ 185737 h 1222375"/>
              <a:gd name="connsiteX0" fmla="*/ 1445591 w 1445591"/>
              <a:gd name="connsiteY0" fmla="*/ 322262 h 1222375"/>
              <a:gd name="connsiteX1" fmla="*/ 1330411 w 1445591"/>
              <a:gd name="connsiteY1" fmla="*/ 1222375 h 1222375"/>
              <a:gd name="connsiteX2" fmla="*/ 0 w 1445591"/>
              <a:gd name="connsiteY2" fmla="*/ 0 h 1222375"/>
              <a:gd name="connsiteX3" fmla="*/ 1445591 w 1445591"/>
              <a:gd name="connsiteY3" fmla="*/ 322262 h 1222375"/>
              <a:gd name="connsiteX0" fmla="*/ 115180 w 115180"/>
              <a:gd name="connsiteY0" fmla="*/ 1611312 h 2511425"/>
              <a:gd name="connsiteX1" fmla="*/ 0 w 115180"/>
              <a:gd name="connsiteY1" fmla="*/ 2511425 h 2511425"/>
              <a:gd name="connsiteX2" fmla="*/ 101514 w 115180"/>
              <a:gd name="connsiteY2" fmla="*/ 0 h 2511425"/>
              <a:gd name="connsiteX3" fmla="*/ 115180 w 115180"/>
              <a:gd name="connsiteY3" fmla="*/ 1611312 h 2511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180" h="2511425">
                <a:moveTo>
                  <a:pt x="115180" y="1611312"/>
                </a:moveTo>
                <a:lnTo>
                  <a:pt x="0" y="2511425"/>
                </a:lnTo>
                <a:lnTo>
                  <a:pt x="101514" y="0"/>
                </a:lnTo>
                <a:lnTo>
                  <a:pt x="115180" y="1611312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triangles 13.9"/>
          <p:cNvSpPr/>
          <p:nvPr/>
        </p:nvSpPr>
        <p:spPr>
          <a:xfrm>
            <a:off x="5311571" y="1339898"/>
            <a:ext cx="1689337" cy="1912341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956383"/>
              <a:gd name="connsiteY0" fmla="*/ 572294 h 572294"/>
              <a:gd name="connsiteX1" fmla="*/ 0 w 956383"/>
              <a:gd name="connsiteY1" fmla="*/ 338138 h 572294"/>
              <a:gd name="connsiteX2" fmla="*/ 956383 w 956383"/>
              <a:gd name="connsiteY2" fmla="*/ 0 h 572294"/>
              <a:gd name="connsiteX3" fmla="*/ 843843 w 956383"/>
              <a:gd name="connsiteY3" fmla="*/ 572294 h 572294"/>
              <a:gd name="connsiteX0" fmla="*/ 853368 w 956383"/>
              <a:gd name="connsiteY0" fmla="*/ 864394 h 864394"/>
              <a:gd name="connsiteX1" fmla="*/ 0 w 956383"/>
              <a:gd name="connsiteY1" fmla="*/ 338138 h 864394"/>
              <a:gd name="connsiteX2" fmla="*/ 956383 w 956383"/>
              <a:gd name="connsiteY2" fmla="*/ 0 h 864394"/>
              <a:gd name="connsiteX3" fmla="*/ 853368 w 95638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988133 w 988133"/>
              <a:gd name="connsiteY2" fmla="*/ 0 h 864394"/>
              <a:gd name="connsiteX3" fmla="*/ 885118 w 98813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454842 w 988133"/>
              <a:gd name="connsiteY2" fmla="*/ 465857 h 864394"/>
              <a:gd name="connsiteX3" fmla="*/ 988133 w 988133"/>
              <a:gd name="connsiteY3" fmla="*/ 0 h 864394"/>
              <a:gd name="connsiteX4" fmla="*/ 885118 w 988133"/>
              <a:gd name="connsiteY4" fmla="*/ 864394 h 864394"/>
              <a:gd name="connsiteX0" fmla="*/ 885118 w 988133"/>
              <a:gd name="connsiteY0" fmla="*/ 906537 h 906537"/>
              <a:gd name="connsiteX1" fmla="*/ 0 w 988133"/>
              <a:gd name="connsiteY1" fmla="*/ 891456 h 906537"/>
              <a:gd name="connsiteX2" fmla="*/ 118292 w 988133"/>
              <a:gd name="connsiteY2" fmla="*/ 0 h 906537"/>
              <a:gd name="connsiteX3" fmla="*/ 988133 w 988133"/>
              <a:gd name="connsiteY3" fmla="*/ 42143 h 906537"/>
              <a:gd name="connsiteX4" fmla="*/ 885118 w 988133"/>
              <a:gd name="connsiteY4" fmla="*/ 906537 h 906537"/>
              <a:gd name="connsiteX0" fmla="*/ 885118 w 981783"/>
              <a:gd name="connsiteY0" fmla="*/ 906537 h 906537"/>
              <a:gd name="connsiteX1" fmla="*/ 0 w 981783"/>
              <a:gd name="connsiteY1" fmla="*/ 891456 h 906537"/>
              <a:gd name="connsiteX2" fmla="*/ 118292 w 981783"/>
              <a:gd name="connsiteY2" fmla="*/ 0 h 906537"/>
              <a:gd name="connsiteX3" fmla="*/ 981783 w 981783"/>
              <a:gd name="connsiteY3" fmla="*/ 38968 h 906537"/>
              <a:gd name="connsiteX4" fmla="*/ 885118 w 981783"/>
              <a:gd name="connsiteY4" fmla="*/ 906537 h 906537"/>
              <a:gd name="connsiteX0" fmla="*/ 1111337 w 1208002"/>
              <a:gd name="connsiteY0" fmla="*/ 906537 h 906537"/>
              <a:gd name="connsiteX1" fmla="*/ 0 w 1208002"/>
              <a:gd name="connsiteY1" fmla="*/ 541412 h 906537"/>
              <a:gd name="connsiteX2" fmla="*/ 344511 w 1208002"/>
              <a:gd name="connsiteY2" fmla="*/ 0 h 906537"/>
              <a:gd name="connsiteX3" fmla="*/ 1208002 w 1208002"/>
              <a:gd name="connsiteY3" fmla="*/ 38968 h 906537"/>
              <a:gd name="connsiteX4" fmla="*/ 1111337 w 1208002"/>
              <a:gd name="connsiteY4" fmla="*/ 906537 h 906537"/>
              <a:gd name="connsiteX0" fmla="*/ 1111337 w 1208002"/>
              <a:gd name="connsiteY0" fmla="*/ 1116087 h 1116087"/>
              <a:gd name="connsiteX1" fmla="*/ 0 w 1208002"/>
              <a:gd name="connsiteY1" fmla="*/ 750962 h 1116087"/>
              <a:gd name="connsiteX2" fmla="*/ 613592 w 1208002"/>
              <a:gd name="connsiteY2" fmla="*/ 0 h 1116087"/>
              <a:gd name="connsiteX3" fmla="*/ 1208002 w 1208002"/>
              <a:gd name="connsiteY3" fmla="*/ 248518 h 1116087"/>
              <a:gd name="connsiteX4" fmla="*/ 1111337 w 1208002"/>
              <a:gd name="connsiteY4" fmla="*/ 1116087 h 1116087"/>
              <a:gd name="connsiteX0" fmla="*/ 1111337 w 1111337"/>
              <a:gd name="connsiteY0" fmla="*/ 1116087 h 1116087"/>
              <a:gd name="connsiteX1" fmla="*/ 0 w 1111337"/>
              <a:gd name="connsiteY1" fmla="*/ 750962 h 1116087"/>
              <a:gd name="connsiteX2" fmla="*/ 613592 w 1111337"/>
              <a:gd name="connsiteY2" fmla="*/ 0 h 1116087"/>
              <a:gd name="connsiteX3" fmla="*/ 862720 w 1111337"/>
              <a:gd name="connsiteY3" fmla="*/ 786681 h 1116087"/>
              <a:gd name="connsiteX4" fmla="*/ 1111337 w 1111337"/>
              <a:gd name="connsiteY4" fmla="*/ 1116087 h 1116087"/>
              <a:gd name="connsiteX0" fmla="*/ 761293 w 862720"/>
              <a:gd name="connsiteY0" fmla="*/ 1644724 h 1644724"/>
              <a:gd name="connsiteX1" fmla="*/ 0 w 862720"/>
              <a:gd name="connsiteY1" fmla="*/ 750962 h 1644724"/>
              <a:gd name="connsiteX2" fmla="*/ 613592 w 862720"/>
              <a:gd name="connsiteY2" fmla="*/ 0 h 1644724"/>
              <a:gd name="connsiteX3" fmla="*/ 862720 w 862720"/>
              <a:gd name="connsiteY3" fmla="*/ 786681 h 1644724"/>
              <a:gd name="connsiteX4" fmla="*/ 761293 w 862720"/>
              <a:gd name="connsiteY4" fmla="*/ 1644724 h 1644724"/>
              <a:gd name="connsiteX0" fmla="*/ 768437 w 869864"/>
              <a:gd name="connsiteY0" fmla="*/ 1644724 h 1644724"/>
              <a:gd name="connsiteX1" fmla="*/ 0 w 869864"/>
              <a:gd name="connsiteY1" fmla="*/ 743818 h 1644724"/>
              <a:gd name="connsiteX2" fmla="*/ 620736 w 869864"/>
              <a:gd name="connsiteY2" fmla="*/ 0 h 1644724"/>
              <a:gd name="connsiteX3" fmla="*/ 869864 w 869864"/>
              <a:gd name="connsiteY3" fmla="*/ 786681 h 1644724"/>
              <a:gd name="connsiteX4" fmla="*/ 768437 w 869864"/>
              <a:gd name="connsiteY4" fmla="*/ 1644724 h 1644724"/>
              <a:gd name="connsiteX0" fmla="*/ 1883804 w 1883804"/>
              <a:gd name="connsiteY0" fmla="*/ 2106948 h 2106948"/>
              <a:gd name="connsiteX1" fmla="*/ 0 w 1883804"/>
              <a:gd name="connsiteY1" fmla="*/ 743818 h 2106948"/>
              <a:gd name="connsiteX2" fmla="*/ 620736 w 1883804"/>
              <a:gd name="connsiteY2" fmla="*/ 0 h 2106948"/>
              <a:gd name="connsiteX3" fmla="*/ 869864 w 1883804"/>
              <a:gd name="connsiteY3" fmla="*/ 786681 h 2106948"/>
              <a:gd name="connsiteX4" fmla="*/ 1883804 w 1883804"/>
              <a:gd name="connsiteY4" fmla="*/ 2106948 h 2106948"/>
              <a:gd name="connsiteX0" fmla="*/ 1263068 w 1263068"/>
              <a:gd name="connsiteY0" fmla="*/ 2106948 h 2106948"/>
              <a:gd name="connsiteX1" fmla="*/ 389123 w 1263068"/>
              <a:gd name="connsiteY1" fmla="*/ 2065176 h 2106948"/>
              <a:gd name="connsiteX2" fmla="*/ 0 w 1263068"/>
              <a:gd name="connsiteY2" fmla="*/ 0 h 2106948"/>
              <a:gd name="connsiteX3" fmla="*/ 249128 w 1263068"/>
              <a:gd name="connsiteY3" fmla="*/ 786681 h 2106948"/>
              <a:gd name="connsiteX4" fmla="*/ 1263068 w 1263068"/>
              <a:gd name="connsiteY4" fmla="*/ 2106948 h 2106948"/>
              <a:gd name="connsiteX0" fmla="*/ 1263068 w 1263068"/>
              <a:gd name="connsiteY0" fmla="*/ 2106948 h 2106948"/>
              <a:gd name="connsiteX1" fmla="*/ 389123 w 1263068"/>
              <a:gd name="connsiteY1" fmla="*/ 2065176 h 2106948"/>
              <a:gd name="connsiteX2" fmla="*/ 0 w 1263068"/>
              <a:gd name="connsiteY2" fmla="*/ 0 h 2106948"/>
              <a:gd name="connsiteX3" fmla="*/ 1022851 w 1263068"/>
              <a:gd name="connsiteY3" fmla="*/ 1334316 h 2106948"/>
              <a:gd name="connsiteX4" fmla="*/ 1263068 w 1263068"/>
              <a:gd name="connsiteY4" fmla="*/ 2106948 h 2106948"/>
              <a:gd name="connsiteX0" fmla="*/ 1675050 w 1675050"/>
              <a:gd name="connsiteY0" fmla="*/ 1890909 h 1890909"/>
              <a:gd name="connsiteX1" fmla="*/ 801105 w 1675050"/>
              <a:gd name="connsiteY1" fmla="*/ 1849137 h 1890909"/>
              <a:gd name="connsiteX2" fmla="*/ 0 w 1675050"/>
              <a:gd name="connsiteY2" fmla="*/ 0 h 1890909"/>
              <a:gd name="connsiteX3" fmla="*/ 1434833 w 1675050"/>
              <a:gd name="connsiteY3" fmla="*/ 1118277 h 1890909"/>
              <a:gd name="connsiteX4" fmla="*/ 1675050 w 1675050"/>
              <a:gd name="connsiteY4" fmla="*/ 1890909 h 1890909"/>
              <a:gd name="connsiteX0" fmla="*/ 1675050 w 1675050"/>
              <a:gd name="connsiteY0" fmla="*/ 1890909 h 1890909"/>
              <a:gd name="connsiteX1" fmla="*/ 801105 w 1675050"/>
              <a:gd name="connsiteY1" fmla="*/ 1849137 h 1890909"/>
              <a:gd name="connsiteX2" fmla="*/ 0 w 1675050"/>
              <a:gd name="connsiteY2" fmla="*/ 0 h 1890909"/>
              <a:gd name="connsiteX3" fmla="*/ 1439596 w 1675050"/>
              <a:gd name="connsiteY3" fmla="*/ 1106371 h 1890909"/>
              <a:gd name="connsiteX4" fmla="*/ 1675050 w 1675050"/>
              <a:gd name="connsiteY4" fmla="*/ 1890909 h 1890909"/>
              <a:gd name="connsiteX0" fmla="*/ 1677431 w 1677431"/>
              <a:gd name="connsiteY0" fmla="*/ 1888528 h 1888528"/>
              <a:gd name="connsiteX1" fmla="*/ 801105 w 1677431"/>
              <a:gd name="connsiteY1" fmla="*/ 1849137 h 1888528"/>
              <a:gd name="connsiteX2" fmla="*/ 0 w 1677431"/>
              <a:gd name="connsiteY2" fmla="*/ 0 h 1888528"/>
              <a:gd name="connsiteX3" fmla="*/ 1439596 w 1677431"/>
              <a:gd name="connsiteY3" fmla="*/ 1106371 h 1888528"/>
              <a:gd name="connsiteX4" fmla="*/ 1677431 w 1677431"/>
              <a:gd name="connsiteY4" fmla="*/ 1888528 h 1888528"/>
              <a:gd name="connsiteX0" fmla="*/ 1689337 w 1689337"/>
              <a:gd name="connsiteY0" fmla="*/ 1912341 h 1912341"/>
              <a:gd name="connsiteX1" fmla="*/ 813011 w 1689337"/>
              <a:gd name="connsiteY1" fmla="*/ 1872950 h 1912341"/>
              <a:gd name="connsiteX2" fmla="*/ 0 w 1689337"/>
              <a:gd name="connsiteY2" fmla="*/ 0 h 1912341"/>
              <a:gd name="connsiteX3" fmla="*/ 1451502 w 1689337"/>
              <a:gd name="connsiteY3" fmla="*/ 1130184 h 1912341"/>
              <a:gd name="connsiteX4" fmla="*/ 1689337 w 1689337"/>
              <a:gd name="connsiteY4" fmla="*/ 1912341 h 1912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9337" h="1912341">
                <a:moveTo>
                  <a:pt x="1689337" y="1912341"/>
                </a:moveTo>
                <a:lnTo>
                  <a:pt x="813011" y="1872950"/>
                </a:lnTo>
                <a:lnTo>
                  <a:pt x="0" y="0"/>
                </a:lnTo>
                <a:lnTo>
                  <a:pt x="1451502" y="1130184"/>
                </a:lnTo>
                <a:lnTo>
                  <a:pt x="1689337" y="1912341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triangles 13.7"/>
          <p:cNvSpPr/>
          <p:nvPr/>
        </p:nvSpPr>
        <p:spPr>
          <a:xfrm>
            <a:off x="2814083" y="1022703"/>
            <a:ext cx="2465474" cy="69362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1570124 w 1570124"/>
              <a:gd name="connsiteY0" fmla="*/ 527050 h 527050"/>
              <a:gd name="connsiteX1" fmla="*/ 0 w 1570124"/>
              <a:gd name="connsiteY1" fmla="*/ 138113 h 527050"/>
              <a:gd name="connsiteX2" fmla="*/ 784933 w 1570124"/>
              <a:gd name="connsiteY2" fmla="*/ 0 h 527050"/>
              <a:gd name="connsiteX3" fmla="*/ 1570124 w 1570124"/>
              <a:gd name="connsiteY3" fmla="*/ 527050 h 527050"/>
              <a:gd name="connsiteX0" fmla="*/ 1570124 w 1570124"/>
              <a:gd name="connsiteY0" fmla="*/ 527050 h 527050"/>
              <a:gd name="connsiteX1" fmla="*/ 0 w 1570124"/>
              <a:gd name="connsiteY1" fmla="*/ 152400 h 527050"/>
              <a:gd name="connsiteX2" fmla="*/ 784933 w 1570124"/>
              <a:gd name="connsiteY2" fmla="*/ 0 h 527050"/>
              <a:gd name="connsiteX3" fmla="*/ 1570124 w 1570124"/>
              <a:gd name="connsiteY3" fmla="*/ 527050 h 527050"/>
              <a:gd name="connsiteX0" fmla="*/ 1570124 w 1570124"/>
              <a:gd name="connsiteY0" fmla="*/ 519906 h 519906"/>
              <a:gd name="connsiteX1" fmla="*/ 0 w 1570124"/>
              <a:gd name="connsiteY1" fmla="*/ 145256 h 519906"/>
              <a:gd name="connsiteX2" fmla="*/ 784933 w 1570124"/>
              <a:gd name="connsiteY2" fmla="*/ 0 h 519906"/>
              <a:gd name="connsiteX3" fmla="*/ 1570124 w 1570124"/>
              <a:gd name="connsiteY3" fmla="*/ 519906 h 519906"/>
              <a:gd name="connsiteX0" fmla="*/ 1570124 w 1570124"/>
              <a:gd name="connsiteY0" fmla="*/ 519906 h 519906"/>
              <a:gd name="connsiteX1" fmla="*/ 699739 w 1570124"/>
              <a:gd name="connsiteY1" fmla="*/ 313423 h 519906"/>
              <a:gd name="connsiteX2" fmla="*/ 0 w 1570124"/>
              <a:gd name="connsiteY2" fmla="*/ 145256 h 519906"/>
              <a:gd name="connsiteX3" fmla="*/ 784933 w 1570124"/>
              <a:gd name="connsiteY3" fmla="*/ 0 h 519906"/>
              <a:gd name="connsiteX4" fmla="*/ 1570124 w 1570124"/>
              <a:gd name="connsiteY4" fmla="*/ 519906 h 519906"/>
              <a:gd name="connsiteX0" fmla="*/ 1570124 w 1570124"/>
              <a:gd name="connsiteY0" fmla="*/ 519906 h 519906"/>
              <a:gd name="connsiteX1" fmla="*/ 821183 w 1570124"/>
              <a:gd name="connsiteY1" fmla="*/ 372954 h 519906"/>
              <a:gd name="connsiteX2" fmla="*/ 0 w 1570124"/>
              <a:gd name="connsiteY2" fmla="*/ 145256 h 519906"/>
              <a:gd name="connsiteX3" fmla="*/ 784933 w 1570124"/>
              <a:gd name="connsiteY3" fmla="*/ 0 h 519906"/>
              <a:gd name="connsiteX4" fmla="*/ 1570124 w 1570124"/>
              <a:gd name="connsiteY4" fmla="*/ 519906 h 519906"/>
              <a:gd name="connsiteX0" fmla="*/ 2024149 w 2024149"/>
              <a:gd name="connsiteY0" fmla="*/ 418306 h 418306"/>
              <a:gd name="connsiteX1" fmla="*/ 821183 w 2024149"/>
              <a:gd name="connsiteY1" fmla="*/ 372954 h 418306"/>
              <a:gd name="connsiteX2" fmla="*/ 0 w 2024149"/>
              <a:gd name="connsiteY2" fmla="*/ 145256 h 418306"/>
              <a:gd name="connsiteX3" fmla="*/ 784933 w 2024149"/>
              <a:gd name="connsiteY3" fmla="*/ 0 h 418306"/>
              <a:gd name="connsiteX4" fmla="*/ 2024149 w 2024149"/>
              <a:gd name="connsiteY4" fmla="*/ 418306 h 418306"/>
              <a:gd name="connsiteX0" fmla="*/ 2024149 w 2024149"/>
              <a:gd name="connsiteY0" fmla="*/ 418306 h 795229"/>
              <a:gd name="connsiteX1" fmla="*/ 230633 w 2024149"/>
              <a:gd name="connsiteY1" fmla="*/ 795229 h 795229"/>
              <a:gd name="connsiteX2" fmla="*/ 0 w 2024149"/>
              <a:gd name="connsiteY2" fmla="*/ 145256 h 795229"/>
              <a:gd name="connsiteX3" fmla="*/ 784933 w 2024149"/>
              <a:gd name="connsiteY3" fmla="*/ 0 h 795229"/>
              <a:gd name="connsiteX4" fmla="*/ 2024149 w 2024149"/>
              <a:gd name="connsiteY4" fmla="*/ 418306 h 795229"/>
              <a:gd name="connsiteX0" fmla="*/ 2024149 w 2024149"/>
              <a:gd name="connsiteY0" fmla="*/ 316706 h 693629"/>
              <a:gd name="connsiteX1" fmla="*/ 230633 w 2024149"/>
              <a:gd name="connsiteY1" fmla="*/ 693629 h 693629"/>
              <a:gd name="connsiteX2" fmla="*/ 0 w 2024149"/>
              <a:gd name="connsiteY2" fmla="*/ 43656 h 693629"/>
              <a:gd name="connsiteX3" fmla="*/ 880183 w 2024149"/>
              <a:gd name="connsiteY3" fmla="*/ 0 h 693629"/>
              <a:gd name="connsiteX4" fmla="*/ 2024149 w 2024149"/>
              <a:gd name="connsiteY4" fmla="*/ 316706 h 693629"/>
              <a:gd name="connsiteX0" fmla="*/ 2001924 w 2001924"/>
              <a:gd name="connsiteY0" fmla="*/ 316706 h 693629"/>
              <a:gd name="connsiteX1" fmla="*/ 230633 w 2001924"/>
              <a:gd name="connsiteY1" fmla="*/ 693629 h 693629"/>
              <a:gd name="connsiteX2" fmla="*/ 0 w 2001924"/>
              <a:gd name="connsiteY2" fmla="*/ 43656 h 693629"/>
              <a:gd name="connsiteX3" fmla="*/ 880183 w 2001924"/>
              <a:gd name="connsiteY3" fmla="*/ 0 h 693629"/>
              <a:gd name="connsiteX4" fmla="*/ 2001924 w 2001924"/>
              <a:gd name="connsiteY4" fmla="*/ 316706 h 693629"/>
              <a:gd name="connsiteX0" fmla="*/ 2465474 w 2465474"/>
              <a:gd name="connsiteY0" fmla="*/ 316706 h 693629"/>
              <a:gd name="connsiteX1" fmla="*/ 694183 w 2465474"/>
              <a:gd name="connsiteY1" fmla="*/ 693629 h 693629"/>
              <a:gd name="connsiteX2" fmla="*/ 0 w 2465474"/>
              <a:gd name="connsiteY2" fmla="*/ 259556 h 693629"/>
              <a:gd name="connsiteX3" fmla="*/ 1343733 w 2465474"/>
              <a:gd name="connsiteY3" fmla="*/ 0 h 693629"/>
              <a:gd name="connsiteX4" fmla="*/ 2465474 w 2465474"/>
              <a:gd name="connsiteY4" fmla="*/ 316706 h 693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5474" h="693629">
                <a:moveTo>
                  <a:pt x="2465474" y="316706"/>
                </a:moveTo>
                <a:lnTo>
                  <a:pt x="694183" y="693629"/>
                </a:lnTo>
                <a:lnTo>
                  <a:pt x="0" y="259556"/>
                </a:lnTo>
                <a:lnTo>
                  <a:pt x="1343733" y="0"/>
                </a:lnTo>
                <a:lnTo>
                  <a:pt x="2465474" y="316706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triangles 13.1"/>
          <p:cNvSpPr/>
          <p:nvPr/>
        </p:nvSpPr>
        <p:spPr>
          <a:xfrm>
            <a:off x="6762149" y="1717198"/>
            <a:ext cx="236624" cy="2392254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1570124 w 1570124"/>
              <a:gd name="connsiteY0" fmla="*/ 527050 h 527050"/>
              <a:gd name="connsiteX1" fmla="*/ 0 w 1570124"/>
              <a:gd name="connsiteY1" fmla="*/ 138113 h 527050"/>
              <a:gd name="connsiteX2" fmla="*/ 784933 w 1570124"/>
              <a:gd name="connsiteY2" fmla="*/ 0 h 527050"/>
              <a:gd name="connsiteX3" fmla="*/ 1570124 w 1570124"/>
              <a:gd name="connsiteY3" fmla="*/ 527050 h 527050"/>
              <a:gd name="connsiteX0" fmla="*/ 1570124 w 1570124"/>
              <a:gd name="connsiteY0" fmla="*/ 527050 h 527050"/>
              <a:gd name="connsiteX1" fmla="*/ 0 w 1570124"/>
              <a:gd name="connsiteY1" fmla="*/ 152400 h 527050"/>
              <a:gd name="connsiteX2" fmla="*/ 784933 w 1570124"/>
              <a:gd name="connsiteY2" fmla="*/ 0 h 527050"/>
              <a:gd name="connsiteX3" fmla="*/ 1570124 w 1570124"/>
              <a:gd name="connsiteY3" fmla="*/ 527050 h 527050"/>
              <a:gd name="connsiteX0" fmla="*/ 1570124 w 1570124"/>
              <a:gd name="connsiteY0" fmla="*/ 519906 h 519906"/>
              <a:gd name="connsiteX1" fmla="*/ 0 w 1570124"/>
              <a:gd name="connsiteY1" fmla="*/ 145256 h 519906"/>
              <a:gd name="connsiteX2" fmla="*/ 784933 w 1570124"/>
              <a:gd name="connsiteY2" fmla="*/ 0 h 519906"/>
              <a:gd name="connsiteX3" fmla="*/ 1570124 w 1570124"/>
              <a:gd name="connsiteY3" fmla="*/ 519906 h 519906"/>
              <a:gd name="connsiteX0" fmla="*/ 1570124 w 1570124"/>
              <a:gd name="connsiteY0" fmla="*/ 519906 h 519906"/>
              <a:gd name="connsiteX1" fmla="*/ 699739 w 1570124"/>
              <a:gd name="connsiteY1" fmla="*/ 313423 h 519906"/>
              <a:gd name="connsiteX2" fmla="*/ 0 w 1570124"/>
              <a:gd name="connsiteY2" fmla="*/ 145256 h 519906"/>
              <a:gd name="connsiteX3" fmla="*/ 784933 w 1570124"/>
              <a:gd name="connsiteY3" fmla="*/ 0 h 519906"/>
              <a:gd name="connsiteX4" fmla="*/ 1570124 w 1570124"/>
              <a:gd name="connsiteY4" fmla="*/ 519906 h 519906"/>
              <a:gd name="connsiteX0" fmla="*/ 1570124 w 1570124"/>
              <a:gd name="connsiteY0" fmla="*/ 519906 h 519906"/>
              <a:gd name="connsiteX1" fmla="*/ 821183 w 1570124"/>
              <a:gd name="connsiteY1" fmla="*/ 372954 h 519906"/>
              <a:gd name="connsiteX2" fmla="*/ 0 w 1570124"/>
              <a:gd name="connsiteY2" fmla="*/ 145256 h 519906"/>
              <a:gd name="connsiteX3" fmla="*/ 784933 w 1570124"/>
              <a:gd name="connsiteY3" fmla="*/ 0 h 519906"/>
              <a:gd name="connsiteX4" fmla="*/ 1570124 w 1570124"/>
              <a:gd name="connsiteY4" fmla="*/ 519906 h 519906"/>
              <a:gd name="connsiteX0" fmla="*/ 1570124 w 1570124"/>
              <a:gd name="connsiteY0" fmla="*/ 996156 h 996156"/>
              <a:gd name="connsiteX1" fmla="*/ 821183 w 1570124"/>
              <a:gd name="connsiteY1" fmla="*/ 849204 h 996156"/>
              <a:gd name="connsiteX2" fmla="*/ 0 w 1570124"/>
              <a:gd name="connsiteY2" fmla="*/ 621506 h 996156"/>
              <a:gd name="connsiteX3" fmla="*/ 759533 w 1570124"/>
              <a:gd name="connsiteY3" fmla="*/ 0 h 996156"/>
              <a:gd name="connsiteX4" fmla="*/ 1570124 w 1570124"/>
              <a:gd name="connsiteY4" fmla="*/ 996156 h 996156"/>
              <a:gd name="connsiteX0" fmla="*/ 928774 w 928774"/>
              <a:gd name="connsiteY0" fmla="*/ 996156 h 996156"/>
              <a:gd name="connsiteX1" fmla="*/ 179833 w 928774"/>
              <a:gd name="connsiteY1" fmla="*/ 849204 h 996156"/>
              <a:gd name="connsiteX2" fmla="*/ 0 w 928774"/>
              <a:gd name="connsiteY2" fmla="*/ 748506 h 996156"/>
              <a:gd name="connsiteX3" fmla="*/ 118183 w 928774"/>
              <a:gd name="connsiteY3" fmla="*/ 0 h 996156"/>
              <a:gd name="connsiteX4" fmla="*/ 928774 w 928774"/>
              <a:gd name="connsiteY4" fmla="*/ 996156 h 996156"/>
              <a:gd name="connsiteX0" fmla="*/ 928774 w 928774"/>
              <a:gd name="connsiteY0" fmla="*/ 996156 h 1531829"/>
              <a:gd name="connsiteX1" fmla="*/ 122683 w 928774"/>
              <a:gd name="connsiteY1" fmla="*/ 1531829 h 1531829"/>
              <a:gd name="connsiteX2" fmla="*/ 0 w 928774"/>
              <a:gd name="connsiteY2" fmla="*/ 748506 h 1531829"/>
              <a:gd name="connsiteX3" fmla="*/ 118183 w 928774"/>
              <a:gd name="connsiteY3" fmla="*/ 0 h 1531829"/>
              <a:gd name="connsiteX4" fmla="*/ 928774 w 928774"/>
              <a:gd name="connsiteY4" fmla="*/ 996156 h 1531829"/>
              <a:gd name="connsiteX0" fmla="*/ 236624 w 236624"/>
              <a:gd name="connsiteY0" fmla="*/ 1526381 h 1531829"/>
              <a:gd name="connsiteX1" fmla="*/ 122683 w 236624"/>
              <a:gd name="connsiteY1" fmla="*/ 1531829 h 1531829"/>
              <a:gd name="connsiteX2" fmla="*/ 0 w 236624"/>
              <a:gd name="connsiteY2" fmla="*/ 748506 h 1531829"/>
              <a:gd name="connsiteX3" fmla="*/ 118183 w 236624"/>
              <a:gd name="connsiteY3" fmla="*/ 0 h 1531829"/>
              <a:gd name="connsiteX4" fmla="*/ 236624 w 236624"/>
              <a:gd name="connsiteY4" fmla="*/ 1526381 h 1531829"/>
              <a:gd name="connsiteX0" fmla="*/ 236624 w 236624"/>
              <a:gd name="connsiteY0" fmla="*/ 1526381 h 2392254"/>
              <a:gd name="connsiteX1" fmla="*/ 135383 w 236624"/>
              <a:gd name="connsiteY1" fmla="*/ 2392254 h 2392254"/>
              <a:gd name="connsiteX2" fmla="*/ 0 w 236624"/>
              <a:gd name="connsiteY2" fmla="*/ 748506 h 2392254"/>
              <a:gd name="connsiteX3" fmla="*/ 118183 w 236624"/>
              <a:gd name="connsiteY3" fmla="*/ 0 h 2392254"/>
              <a:gd name="connsiteX4" fmla="*/ 236624 w 236624"/>
              <a:gd name="connsiteY4" fmla="*/ 1526381 h 2392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6624" h="2392254">
                <a:moveTo>
                  <a:pt x="236624" y="1526381"/>
                </a:moveTo>
                <a:lnTo>
                  <a:pt x="135383" y="2392254"/>
                </a:lnTo>
                <a:lnTo>
                  <a:pt x="0" y="748506"/>
                </a:lnTo>
                <a:lnTo>
                  <a:pt x="118183" y="0"/>
                </a:lnTo>
                <a:lnTo>
                  <a:pt x="236624" y="1526381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triangle 13.0"/>
          <p:cNvSpPr/>
          <p:nvPr/>
        </p:nvSpPr>
        <p:spPr>
          <a:xfrm>
            <a:off x="3205356" y="1341494"/>
            <a:ext cx="2089236" cy="1069975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864691 w 1864691"/>
              <a:gd name="connsiteY0" fmla="*/ 4762 h 149225"/>
              <a:gd name="connsiteX1" fmla="*/ 1076411 w 1864691"/>
              <a:gd name="connsiteY1" fmla="*/ 149225 h 149225"/>
              <a:gd name="connsiteX2" fmla="*/ 0 w 1864691"/>
              <a:gd name="connsiteY2" fmla="*/ 0 h 149225"/>
              <a:gd name="connsiteX3" fmla="*/ 1864691 w 1864691"/>
              <a:gd name="connsiteY3" fmla="*/ 4762 h 149225"/>
              <a:gd name="connsiteX0" fmla="*/ 1864691 w 1864691"/>
              <a:gd name="connsiteY0" fmla="*/ 4762 h 225425"/>
              <a:gd name="connsiteX1" fmla="*/ 1387561 w 1864691"/>
              <a:gd name="connsiteY1" fmla="*/ 225425 h 225425"/>
              <a:gd name="connsiteX2" fmla="*/ 0 w 1864691"/>
              <a:gd name="connsiteY2" fmla="*/ 0 h 225425"/>
              <a:gd name="connsiteX3" fmla="*/ 1864691 w 1864691"/>
              <a:gd name="connsiteY3" fmla="*/ 4762 h 225425"/>
              <a:gd name="connsiteX0" fmla="*/ 2201241 w 2201241"/>
              <a:gd name="connsiteY0" fmla="*/ 0 h 417513"/>
              <a:gd name="connsiteX1" fmla="*/ 1387561 w 2201241"/>
              <a:gd name="connsiteY1" fmla="*/ 417513 h 417513"/>
              <a:gd name="connsiteX2" fmla="*/ 0 w 2201241"/>
              <a:gd name="connsiteY2" fmla="*/ 192088 h 417513"/>
              <a:gd name="connsiteX3" fmla="*/ 2201241 w 2201241"/>
              <a:gd name="connsiteY3" fmla="*/ 0 h 417513"/>
              <a:gd name="connsiteX0" fmla="*/ 2201241 w 2201241"/>
              <a:gd name="connsiteY0" fmla="*/ 0 h 417513"/>
              <a:gd name="connsiteX1" fmla="*/ 1371686 w 2201241"/>
              <a:gd name="connsiteY1" fmla="*/ 417513 h 417513"/>
              <a:gd name="connsiteX2" fmla="*/ 0 w 2201241"/>
              <a:gd name="connsiteY2" fmla="*/ 192088 h 417513"/>
              <a:gd name="connsiteX3" fmla="*/ 2201241 w 2201241"/>
              <a:gd name="connsiteY3" fmla="*/ 0 h 417513"/>
              <a:gd name="connsiteX0" fmla="*/ 2026616 w 2026616"/>
              <a:gd name="connsiteY0" fmla="*/ 0 h 766763"/>
              <a:gd name="connsiteX1" fmla="*/ 1197061 w 2026616"/>
              <a:gd name="connsiteY1" fmla="*/ 417513 h 766763"/>
              <a:gd name="connsiteX2" fmla="*/ 0 w 2026616"/>
              <a:gd name="connsiteY2" fmla="*/ 766763 h 766763"/>
              <a:gd name="connsiteX3" fmla="*/ 2026616 w 2026616"/>
              <a:gd name="connsiteY3" fmla="*/ 0 h 766763"/>
              <a:gd name="connsiteX0" fmla="*/ 289891 w 1197061"/>
              <a:gd name="connsiteY0" fmla="*/ 0 h 674688"/>
              <a:gd name="connsiteX1" fmla="*/ 1197061 w 1197061"/>
              <a:gd name="connsiteY1" fmla="*/ 325438 h 674688"/>
              <a:gd name="connsiteX2" fmla="*/ 0 w 1197061"/>
              <a:gd name="connsiteY2" fmla="*/ 674688 h 674688"/>
              <a:gd name="connsiteX3" fmla="*/ 289891 w 1197061"/>
              <a:gd name="connsiteY3" fmla="*/ 0 h 674688"/>
              <a:gd name="connsiteX0" fmla="*/ 289891 w 2089236"/>
              <a:gd name="connsiteY0" fmla="*/ 395287 h 1069975"/>
              <a:gd name="connsiteX1" fmla="*/ 2089236 w 2089236"/>
              <a:gd name="connsiteY1" fmla="*/ 0 h 1069975"/>
              <a:gd name="connsiteX2" fmla="*/ 0 w 2089236"/>
              <a:gd name="connsiteY2" fmla="*/ 1069975 h 1069975"/>
              <a:gd name="connsiteX3" fmla="*/ 289891 w 2089236"/>
              <a:gd name="connsiteY3" fmla="*/ 395287 h 1069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9236" h="1069975">
                <a:moveTo>
                  <a:pt x="289891" y="395287"/>
                </a:moveTo>
                <a:lnTo>
                  <a:pt x="2089236" y="0"/>
                </a:lnTo>
                <a:lnTo>
                  <a:pt x="0" y="1069975"/>
                </a:lnTo>
                <a:lnTo>
                  <a:pt x="289891" y="395287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triangles 12.3"/>
          <p:cNvSpPr/>
          <p:nvPr/>
        </p:nvSpPr>
        <p:spPr>
          <a:xfrm>
            <a:off x="2436714" y="2417291"/>
            <a:ext cx="1389126" cy="1893093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956383"/>
              <a:gd name="connsiteY0" fmla="*/ 572294 h 572294"/>
              <a:gd name="connsiteX1" fmla="*/ 0 w 956383"/>
              <a:gd name="connsiteY1" fmla="*/ 338138 h 572294"/>
              <a:gd name="connsiteX2" fmla="*/ 956383 w 956383"/>
              <a:gd name="connsiteY2" fmla="*/ 0 h 572294"/>
              <a:gd name="connsiteX3" fmla="*/ 843843 w 956383"/>
              <a:gd name="connsiteY3" fmla="*/ 572294 h 572294"/>
              <a:gd name="connsiteX0" fmla="*/ 853368 w 956383"/>
              <a:gd name="connsiteY0" fmla="*/ 864394 h 864394"/>
              <a:gd name="connsiteX1" fmla="*/ 0 w 956383"/>
              <a:gd name="connsiteY1" fmla="*/ 338138 h 864394"/>
              <a:gd name="connsiteX2" fmla="*/ 956383 w 956383"/>
              <a:gd name="connsiteY2" fmla="*/ 0 h 864394"/>
              <a:gd name="connsiteX3" fmla="*/ 853368 w 95638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988133 w 988133"/>
              <a:gd name="connsiteY2" fmla="*/ 0 h 864394"/>
              <a:gd name="connsiteX3" fmla="*/ 885118 w 98813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454842 w 988133"/>
              <a:gd name="connsiteY2" fmla="*/ 465857 h 864394"/>
              <a:gd name="connsiteX3" fmla="*/ 988133 w 988133"/>
              <a:gd name="connsiteY3" fmla="*/ 0 h 864394"/>
              <a:gd name="connsiteX4" fmla="*/ 885118 w 988133"/>
              <a:gd name="connsiteY4" fmla="*/ 864394 h 864394"/>
              <a:gd name="connsiteX0" fmla="*/ 885118 w 988133"/>
              <a:gd name="connsiteY0" fmla="*/ 906537 h 906537"/>
              <a:gd name="connsiteX1" fmla="*/ 0 w 988133"/>
              <a:gd name="connsiteY1" fmla="*/ 891456 h 906537"/>
              <a:gd name="connsiteX2" fmla="*/ 118292 w 988133"/>
              <a:gd name="connsiteY2" fmla="*/ 0 h 906537"/>
              <a:gd name="connsiteX3" fmla="*/ 988133 w 988133"/>
              <a:gd name="connsiteY3" fmla="*/ 42143 h 906537"/>
              <a:gd name="connsiteX4" fmla="*/ 885118 w 988133"/>
              <a:gd name="connsiteY4" fmla="*/ 906537 h 906537"/>
              <a:gd name="connsiteX0" fmla="*/ 885118 w 981783"/>
              <a:gd name="connsiteY0" fmla="*/ 906537 h 906537"/>
              <a:gd name="connsiteX1" fmla="*/ 0 w 981783"/>
              <a:gd name="connsiteY1" fmla="*/ 891456 h 906537"/>
              <a:gd name="connsiteX2" fmla="*/ 118292 w 981783"/>
              <a:gd name="connsiteY2" fmla="*/ 0 h 906537"/>
              <a:gd name="connsiteX3" fmla="*/ 981783 w 981783"/>
              <a:gd name="connsiteY3" fmla="*/ 38968 h 906537"/>
              <a:gd name="connsiteX4" fmla="*/ 885118 w 981783"/>
              <a:gd name="connsiteY4" fmla="*/ 906537 h 906537"/>
              <a:gd name="connsiteX0" fmla="*/ 1111337 w 1208002"/>
              <a:gd name="connsiteY0" fmla="*/ 906537 h 906537"/>
              <a:gd name="connsiteX1" fmla="*/ 0 w 1208002"/>
              <a:gd name="connsiteY1" fmla="*/ 541412 h 906537"/>
              <a:gd name="connsiteX2" fmla="*/ 344511 w 1208002"/>
              <a:gd name="connsiteY2" fmla="*/ 0 h 906537"/>
              <a:gd name="connsiteX3" fmla="*/ 1208002 w 1208002"/>
              <a:gd name="connsiteY3" fmla="*/ 38968 h 906537"/>
              <a:gd name="connsiteX4" fmla="*/ 1111337 w 1208002"/>
              <a:gd name="connsiteY4" fmla="*/ 906537 h 906537"/>
              <a:gd name="connsiteX0" fmla="*/ 1111337 w 1208002"/>
              <a:gd name="connsiteY0" fmla="*/ 1116087 h 1116087"/>
              <a:gd name="connsiteX1" fmla="*/ 0 w 1208002"/>
              <a:gd name="connsiteY1" fmla="*/ 750962 h 1116087"/>
              <a:gd name="connsiteX2" fmla="*/ 613592 w 1208002"/>
              <a:gd name="connsiteY2" fmla="*/ 0 h 1116087"/>
              <a:gd name="connsiteX3" fmla="*/ 1208002 w 1208002"/>
              <a:gd name="connsiteY3" fmla="*/ 248518 h 1116087"/>
              <a:gd name="connsiteX4" fmla="*/ 1111337 w 1208002"/>
              <a:gd name="connsiteY4" fmla="*/ 1116087 h 1116087"/>
              <a:gd name="connsiteX0" fmla="*/ 1111337 w 1111337"/>
              <a:gd name="connsiteY0" fmla="*/ 1116087 h 1116087"/>
              <a:gd name="connsiteX1" fmla="*/ 0 w 1111337"/>
              <a:gd name="connsiteY1" fmla="*/ 750962 h 1116087"/>
              <a:gd name="connsiteX2" fmla="*/ 613592 w 1111337"/>
              <a:gd name="connsiteY2" fmla="*/ 0 h 1116087"/>
              <a:gd name="connsiteX3" fmla="*/ 862720 w 1111337"/>
              <a:gd name="connsiteY3" fmla="*/ 786681 h 1116087"/>
              <a:gd name="connsiteX4" fmla="*/ 1111337 w 1111337"/>
              <a:gd name="connsiteY4" fmla="*/ 1116087 h 1116087"/>
              <a:gd name="connsiteX0" fmla="*/ 761293 w 862720"/>
              <a:gd name="connsiteY0" fmla="*/ 1644724 h 1644724"/>
              <a:gd name="connsiteX1" fmla="*/ 0 w 862720"/>
              <a:gd name="connsiteY1" fmla="*/ 750962 h 1644724"/>
              <a:gd name="connsiteX2" fmla="*/ 613592 w 862720"/>
              <a:gd name="connsiteY2" fmla="*/ 0 h 1644724"/>
              <a:gd name="connsiteX3" fmla="*/ 862720 w 862720"/>
              <a:gd name="connsiteY3" fmla="*/ 786681 h 1644724"/>
              <a:gd name="connsiteX4" fmla="*/ 761293 w 862720"/>
              <a:gd name="connsiteY4" fmla="*/ 1644724 h 1644724"/>
              <a:gd name="connsiteX0" fmla="*/ 768437 w 869864"/>
              <a:gd name="connsiteY0" fmla="*/ 1644724 h 1644724"/>
              <a:gd name="connsiteX1" fmla="*/ 0 w 869864"/>
              <a:gd name="connsiteY1" fmla="*/ 743818 h 1644724"/>
              <a:gd name="connsiteX2" fmla="*/ 620736 w 869864"/>
              <a:gd name="connsiteY2" fmla="*/ 0 h 1644724"/>
              <a:gd name="connsiteX3" fmla="*/ 869864 w 869864"/>
              <a:gd name="connsiteY3" fmla="*/ 786681 h 1644724"/>
              <a:gd name="connsiteX4" fmla="*/ 768437 w 869864"/>
              <a:gd name="connsiteY4" fmla="*/ 1644724 h 1644724"/>
              <a:gd name="connsiteX0" fmla="*/ 1178012 w 1178012"/>
              <a:gd name="connsiteY0" fmla="*/ 1587574 h 1587574"/>
              <a:gd name="connsiteX1" fmla="*/ 0 w 1178012"/>
              <a:gd name="connsiteY1" fmla="*/ 743818 h 1587574"/>
              <a:gd name="connsiteX2" fmla="*/ 620736 w 1178012"/>
              <a:gd name="connsiteY2" fmla="*/ 0 h 1587574"/>
              <a:gd name="connsiteX3" fmla="*/ 869864 w 1178012"/>
              <a:gd name="connsiteY3" fmla="*/ 786681 h 1587574"/>
              <a:gd name="connsiteX4" fmla="*/ 1178012 w 1178012"/>
              <a:gd name="connsiteY4" fmla="*/ 1587574 h 1587574"/>
              <a:gd name="connsiteX0" fmla="*/ 1266912 w 1266912"/>
              <a:gd name="connsiteY0" fmla="*/ 1587574 h 1587574"/>
              <a:gd name="connsiteX1" fmla="*/ 0 w 1266912"/>
              <a:gd name="connsiteY1" fmla="*/ 1058143 h 1587574"/>
              <a:gd name="connsiteX2" fmla="*/ 709636 w 1266912"/>
              <a:gd name="connsiteY2" fmla="*/ 0 h 1587574"/>
              <a:gd name="connsiteX3" fmla="*/ 958764 w 1266912"/>
              <a:gd name="connsiteY3" fmla="*/ 786681 h 1587574"/>
              <a:gd name="connsiteX4" fmla="*/ 1266912 w 1266912"/>
              <a:gd name="connsiteY4" fmla="*/ 1587574 h 1587574"/>
              <a:gd name="connsiteX0" fmla="*/ 1263737 w 1263737"/>
              <a:gd name="connsiteY0" fmla="*/ 1578049 h 1578049"/>
              <a:gd name="connsiteX1" fmla="*/ 0 w 1263737"/>
              <a:gd name="connsiteY1" fmla="*/ 1058143 h 1578049"/>
              <a:gd name="connsiteX2" fmla="*/ 709636 w 1263737"/>
              <a:gd name="connsiteY2" fmla="*/ 0 h 1578049"/>
              <a:gd name="connsiteX3" fmla="*/ 958764 w 1263737"/>
              <a:gd name="connsiteY3" fmla="*/ 786681 h 1578049"/>
              <a:gd name="connsiteX4" fmla="*/ 1263737 w 1263737"/>
              <a:gd name="connsiteY4" fmla="*/ 1578049 h 1578049"/>
              <a:gd name="connsiteX0" fmla="*/ 1389126 w 1389126"/>
              <a:gd name="connsiteY0" fmla="*/ 1784424 h 1784424"/>
              <a:gd name="connsiteX1" fmla="*/ 125389 w 1389126"/>
              <a:gd name="connsiteY1" fmla="*/ 1264518 h 1784424"/>
              <a:gd name="connsiteX2" fmla="*/ 0 w 1389126"/>
              <a:gd name="connsiteY2" fmla="*/ 0 h 1784424"/>
              <a:gd name="connsiteX3" fmla="*/ 1084153 w 1389126"/>
              <a:gd name="connsiteY3" fmla="*/ 993056 h 1784424"/>
              <a:gd name="connsiteX4" fmla="*/ 1389126 w 1389126"/>
              <a:gd name="connsiteY4" fmla="*/ 1784424 h 1784424"/>
              <a:gd name="connsiteX0" fmla="*/ 1389126 w 1389126"/>
              <a:gd name="connsiteY0" fmla="*/ 1893093 h 1893093"/>
              <a:gd name="connsiteX1" fmla="*/ 125389 w 1389126"/>
              <a:gd name="connsiteY1" fmla="*/ 1373187 h 1893093"/>
              <a:gd name="connsiteX2" fmla="*/ 0 w 1389126"/>
              <a:gd name="connsiteY2" fmla="*/ 108669 h 1893093"/>
              <a:gd name="connsiteX3" fmla="*/ 760303 w 1389126"/>
              <a:gd name="connsiteY3" fmla="*/ 0 h 1893093"/>
              <a:gd name="connsiteX4" fmla="*/ 1389126 w 1389126"/>
              <a:gd name="connsiteY4" fmla="*/ 1893093 h 1893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9126" h="1893093">
                <a:moveTo>
                  <a:pt x="1389126" y="1893093"/>
                </a:moveTo>
                <a:lnTo>
                  <a:pt x="125389" y="1373187"/>
                </a:lnTo>
                <a:lnTo>
                  <a:pt x="0" y="108669"/>
                </a:lnTo>
                <a:lnTo>
                  <a:pt x="760303" y="0"/>
                </a:lnTo>
                <a:lnTo>
                  <a:pt x="1389126" y="1893093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triangle 12.1"/>
          <p:cNvSpPr/>
          <p:nvPr/>
        </p:nvSpPr>
        <p:spPr>
          <a:xfrm>
            <a:off x="3806330" y="4109396"/>
            <a:ext cx="2201241" cy="417513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864691 w 1864691"/>
              <a:gd name="connsiteY0" fmla="*/ 4762 h 149225"/>
              <a:gd name="connsiteX1" fmla="*/ 1076411 w 1864691"/>
              <a:gd name="connsiteY1" fmla="*/ 149225 h 149225"/>
              <a:gd name="connsiteX2" fmla="*/ 0 w 1864691"/>
              <a:gd name="connsiteY2" fmla="*/ 0 h 149225"/>
              <a:gd name="connsiteX3" fmla="*/ 1864691 w 1864691"/>
              <a:gd name="connsiteY3" fmla="*/ 4762 h 149225"/>
              <a:gd name="connsiteX0" fmla="*/ 1864691 w 1864691"/>
              <a:gd name="connsiteY0" fmla="*/ 4762 h 225425"/>
              <a:gd name="connsiteX1" fmla="*/ 1387561 w 1864691"/>
              <a:gd name="connsiteY1" fmla="*/ 225425 h 225425"/>
              <a:gd name="connsiteX2" fmla="*/ 0 w 1864691"/>
              <a:gd name="connsiteY2" fmla="*/ 0 h 225425"/>
              <a:gd name="connsiteX3" fmla="*/ 1864691 w 1864691"/>
              <a:gd name="connsiteY3" fmla="*/ 4762 h 225425"/>
              <a:gd name="connsiteX0" fmla="*/ 2201241 w 2201241"/>
              <a:gd name="connsiteY0" fmla="*/ 0 h 417513"/>
              <a:gd name="connsiteX1" fmla="*/ 1387561 w 2201241"/>
              <a:gd name="connsiteY1" fmla="*/ 417513 h 417513"/>
              <a:gd name="connsiteX2" fmla="*/ 0 w 2201241"/>
              <a:gd name="connsiteY2" fmla="*/ 192088 h 417513"/>
              <a:gd name="connsiteX3" fmla="*/ 2201241 w 2201241"/>
              <a:gd name="connsiteY3" fmla="*/ 0 h 417513"/>
              <a:gd name="connsiteX0" fmla="*/ 2201241 w 2201241"/>
              <a:gd name="connsiteY0" fmla="*/ 0 h 417513"/>
              <a:gd name="connsiteX1" fmla="*/ 1371686 w 2201241"/>
              <a:gd name="connsiteY1" fmla="*/ 417513 h 417513"/>
              <a:gd name="connsiteX2" fmla="*/ 0 w 2201241"/>
              <a:gd name="connsiteY2" fmla="*/ 192088 h 417513"/>
              <a:gd name="connsiteX3" fmla="*/ 2201241 w 2201241"/>
              <a:gd name="connsiteY3" fmla="*/ 0 h 417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1241" h="417513">
                <a:moveTo>
                  <a:pt x="2201241" y="0"/>
                </a:moveTo>
                <a:lnTo>
                  <a:pt x="1371686" y="417513"/>
                </a:lnTo>
                <a:lnTo>
                  <a:pt x="0" y="192088"/>
                </a:lnTo>
                <a:lnTo>
                  <a:pt x="2201241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triangle 11.22"/>
          <p:cNvSpPr/>
          <p:nvPr/>
        </p:nvSpPr>
        <p:spPr>
          <a:xfrm>
            <a:off x="4164307" y="1017982"/>
            <a:ext cx="1966766" cy="557685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  <a:gd name="connsiteX0" fmla="*/ 1912316 w 1912316"/>
              <a:gd name="connsiteY0" fmla="*/ 185737 h 651355"/>
              <a:gd name="connsiteX1" fmla="*/ 1846635 w 1912316"/>
              <a:gd name="connsiteY1" fmla="*/ 651355 h 651355"/>
              <a:gd name="connsiteX2" fmla="*/ 0 w 1912316"/>
              <a:gd name="connsiteY2" fmla="*/ 0 h 651355"/>
              <a:gd name="connsiteX3" fmla="*/ 1912316 w 1912316"/>
              <a:gd name="connsiteY3" fmla="*/ 185737 h 651355"/>
              <a:gd name="connsiteX0" fmla="*/ 1805264 w 1846635"/>
              <a:gd name="connsiteY0" fmla="*/ 274947 h 651355"/>
              <a:gd name="connsiteX1" fmla="*/ 1846635 w 1846635"/>
              <a:gd name="connsiteY1" fmla="*/ 651355 h 651355"/>
              <a:gd name="connsiteX2" fmla="*/ 0 w 1846635"/>
              <a:gd name="connsiteY2" fmla="*/ 0 h 651355"/>
              <a:gd name="connsiteX3" fmla="*/ 1805264 w 1846635"/>
              <a:gd name="connsiteY3" fmla="*/ 274947 h 651355"/>
              <a:gd name="connsiteX0" fmla="*/ 1930158 w 1971529"/>
              <a:gd name="connsiteY0" fmla="*/ 181277 h 557685"/>
              <a:gd name="connsiteX1" fmla="*/ 1971529 w 1971529"/>
              <a:gd name="connsiteY1" fmla="*/ 557685 h 557685"/>
              <a:gd name="connsiteX2" fmla="*/ 0 w 1971529"/>
              <a:gd name="connsiteY2" fmla="*/ 0 h 557685"/>
              <a:gd name="connsiteX3" fmla="*/ 1930158 w 1971529"/>
              <a:gd name="connsiteY3" fmla="*/ 181277 h 557685"/>
              <a:gd name="connsiteX0" fmla="*/ 1930158 w 1971529"/>
              <a:gd name="connsiteY0" fmla="*/ 190802 h 567210"/>
              <a:gd name="connsiteX1" fmla="*/ 1971529 w 1971529"/>
              <a:gd name="connsiteY1" fmla="*/ 567210 h 567210"/>
              <a:gd name="connsiteX2" fmla="*/ 0 w 1971529"/>
              <a:gd name="connsiteY2" fmla="*/ 0 h 567210"/>
              <a:gd name="connsiteX3" fmla="*/ 1930158 w 1971529"/>
              <a:gd name="connsiteY3" fmla="*/ 190802 h 567210"/>
              <a:gd name="connsiteX0" fmla="*/ 1925395 w 1971529"/>
              <a:gd name="connsiteY0" fmla="*/ 186039 h 567210"/>
              <a:gd name="connsiteX1" fmla="*/ 1971529 w 1971529"/>
              <a:gd name="connsiteY1" fmla="*/ 567210 h 567210"/>
              <a:gd name="connsiteX2" fmla="*/ 0 w 1971529"/>
              <a:gd name="connsiteY2" fmla="*/ 0 h 567210"/>
              <a:gd name="connsiteX3" fmla="*/ 1925395 w 1971529"/>
              <a:gd name="connsiteY3" fmla="*/ 186039 h 567210"/>
              <a:gd name="connsiteX0" fmla="*/ 1925395 w 1966766"/>
              <a:gd name="connsiteY0" fmla="*/ 186039 h 557685"/>
              <a:gd name="connsiteX1" fmla="*/ 1966766 w 1966766"/>
              <a:gd name="connsiteY1" fmla="*/ 557685 h 557685"/>
              <a:gd name="connsiteX2" fmla="*/ 0 w 1966766"/>
              <a:gd name="connsiteY2" fmla="*/ 0 h 557685"/>
              <a:gd name="connsiteX3" fmla="*/ 1925395 w 1966766"/>
              <a:gd name="connsiteY3" fmla="*/ 186039 h 557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6766" h="557685">
                <a:moveTo>
                  <a:pt x="1925395" y="186039"/>
                </a:moveTo>
                <a:lnTo>
                  <a:pt x="1966766" y="557685"/>
                </a:lnTo>
                <a:lnTo>
                  <a:pt x="0" y="0"/>
                </a:lnTo>
                <a:lnTo>
                  <a:pt x="1925395" y="186039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triangle 11.1"/>
          <p:cNvSpPr/>
          <p:nvPr/>
        </p:nvSpPr>
        <p:spPr>
          <a:xfrm>
            <a:off x="5318507" y="1204609"/>
            <a:ext cx="803361" cy="2011363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788405 w 1788405"/>
              <a:gd name="connsiteY0" fmla="*/ 690562 h 1073150"/>
              <a:gd name="connsiteX1" fmla="*/ 0 w 1788405"/>
              <a:gd name="connsiteY1" fmla="*/ 1073150 h 1073150"/>
              <a:gd name="connsiteX2" fmla="*/ 552364 w 1788405"/>
              <a:gd name="connsiteY2" fmla="*/ 0 h 1073150"/>
              <a:gd name="connsiteX3" fmla="*/ 1788405 w 1788405"/>
              <a:gd name="connsiteY3" fmla="*/ 690562 h 1073150"/>
              <a:gd name="connsiteX0" fmla="*/ 1236041 w 1236041"/>
              <a:gd name="connsiteY0" fmla="*/ 690562 h 1879600"/>
              <a:gd name="connsiteX1" fmla="*/ 803361 w 1236041"/>
              <a:gd name="connsiteY1" fmla="*/ 1879600 h 1879600"/>
              <a:gd name="connsiteX2" fmla="*/ 0 w 1236041"/>
              <a:gd name="connsiteY2" fmla="*/ 0 h 1879600"/>
              <a:gd name="connsiteX3" fmla="*/ 1236041 w 1236041"/>
              <a:gd name="connsiteY3" fmla="*/ 690562 h 1879600"/>
              <a:gd name="connsiteX0" fmla="*/ 769316 w 803361"/>
              <a:gd name="connsiteY0" fmla="*/ 0 h 2011363"/>
              <a:gd name="connsiteX1" fmla="*/ 803361 w 803361"/>
              <a:gd name="connsiteY1" fmla="*/ 2011363 h 2011363"/>
              <a:gd name="connsiteX2" fmla="*/ 0 w 803361"/>
              <a:gd name="connsiteY2" fmla="*/ 131763 h 2011363"/>
              <a:gd name="connsiteX3" fmla="*/ 769316 w 803361"/>
              <a:gd name="connsiteY3" fmla="*/ 0 h 2011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3361" h="2011363">
                <a:moveTo>
                  <a:pt x="769316" y="0"/>
                </a:moveTo>
                <a:lnTo>
                  <a:pt x="803361" y="2011363"/>
                </a:lnTo>
                <a:lnTo>
                  <a:pt x="0" y="131763"/>
                </a:lnTo>
                <a:lnTo>
                  <a:pt x="769316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triangle 10.8"/>
          <p:cNvSpPr/>
          <p:nvPr/>
        </p:nvSpPr>
        <p:spPr>
          <a:xfrm>
            <a:off x="2578440" y="2416257"/>
            <a:ext cx="1239130" cy="1887537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788405 w 1788405"/>
              <a:gd name="connsiteY0" fmla="*/ 1068387 h 1450975"/>
              <a:gd name="connsiteX1" fmla="*/ 0 w 1788405"/>
              <a:gd name="connsiteY1" fmla="*/ 1450975 h 1450975"/>
              <a:gd name="connsiteX2" fmla="*/ 961939 w 1788405"/>
              <a:gd name="connsiteY2" fmla="*/ 0 h 1450975"/>
              <a:gd name="connsiteX3" fmla="*/ 1788405 w 1788405"/>
              <a:gd name="connsiteY3" fmla="*/ 1068387 h 1450975"/>
              <a:gd name="connsiteX0" fmla="*/ 1578855 w 1578855"/>
              <a:gd name="connsiteY0" fmla="*/ 1887537 h 1887537"/>
              <a:gd name="connsiteX1" fmla="*/ 0 w 1578855"/>
              <a:gd name="connsiteY1" fmla="*/ 1450975 h 1887537"/>
              <a:gd name="connsiteX2" fmla="*/ 961939 w 1578855"/>
              <a:gd name="connsiteY2" fmla="*/ 0 h 1887537"/>
              <a:gd name="connsiteX3" fmla="*/ 1578855 w 1578855"/>
              <a:gd name="connsiteY3" fmla="*/ 1887537 h 1887537"/>
              <a:gd name="connsiteX0" fmla="*/ 1239130 w 1239130"/>
              <a:gd name="connsiteY0" fmla="*/ 1887537 h 1887537"/>
              <a:gd name="connsiteX1" fmla="*/ 0 w 1239130"/>
              <a:gd name="connsiteY1" fmla="*/ 1377950 h 1887537"/>
              <a:gd name="connsiteX2" fmla="*/ 622214 w 1239130"/>
              <a:gd name="connsiteY2" fmla="*/ 0 h 1887537"/>
              <a:gd name="connsiteX3" fmla="*/ 1239130 w 1239130"/>
              <a:gd name="connsiteY3" fmla="*/ 1887537 h 1887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9130" h="1887537">
                <a:moveTo>
                  <a:pt x="1239130" y="1887537"/>
                </a:moveTo>
                <a:lnTo>
                  <a:pt x="0" y="1377950"/>
                </a:lnTo>
                <a:lnTo>
                  <a:pt x="622214" y="0"/>
                </a:lnTo>
                <a:lnTo>
                  <a:pt x="1239130" y="1887537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triangle 10.8"/>
          <p:cNvSpPr/>
          <p:nvPr/>
        </p:nvSpPr>
        <p:spPr>
          <a:xfrm>
            <a:off x="2210641" y="1851702"/>
            <a:ext cx="358861" cy="1952625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483605 w 1483605"/>
              <a:gd name="connsiteY0" fmla="*/ 319087 h 1254125"/>
              <a:gd name="connsiteX1" fmla="*/ 0 w 1483605"/>
              <a:gd name="connsiteY1" fmla="*/ 1254125 h 1254125"/>
              <a:gd name="connsiteX2" fmla="*/ 345989 w 1483605"/>
              <a:gd name="connsiteY2" fmla="*/ 0 h 1254125"/>
              <a:gd name="connsiteX3" fmla="*/ 1483605 w 1483605"/>
              <a:gd name="connsiteY3" fmla="*/ 319087 h 1254125"/>
              <a:gd name="connsiteX0" fmla="*/ 1775791 w 1775791"/>
              <a:gd name="connsiteY0" fmla="*/ 633412 h 1568450"/>
              <a:gd name="connsiteX1" fmla="*/ 292186 w 1775791"/>
              <a:gd name="connsiteY1" fmla="*/ 1568450 h 1568450"/>
              <a:gd name="connsiteX2" fmla="*/ 0 w 1775791"/>
              <a:gd name="connsiteY2" fmla="*/ 0 h 1568450"/>
              <a:gd name="connsiteX3" fmla="*/ 1775791 w 1775791"/>
              <a:gd name="connsiteY3" fmla="*/ 633412 h 1568450"/>
              <a:gd name="connsiteX0" fmla="*/ 159716 w 292186"/>
              <a:gd name="connsiteY0" fmla="*/ 300037 h 1568450"/>
              <a:gd name="connsiteX1" fmla="*/ 292186 w 292186"/>
              <a:gd name="connsiteY1" fmla="*/ 1568450 h 1568450"/>
              <a:gd name="connsiteX2" fmla="*/ 0 w 292186"/>
              <a:gd name="connsiteY2" fmla="*/ 0 h 1568450"/>
              <a:gd name="connsiteX3" fmla="*/ 159716 w 292186"/>
              <a:gd name="connsiteY3" fmla="*/ 300037 h 1568450"/>
              <a:gd name="connsiteX0" fmla="*/ 226391 w 358861"/>
              <a:gd name="connsiteY0" fmla="*/ 684212 h 1952625"/>
              <a:gd name="connsiteX1" fmla="*/ 358861 w 358861"/>
              <a:gd name="connsiteY1" fmla="*/ 1952625 h 1952625"/>
              <a:gd name="connsiteX2" fmla="*/ 0 w 358861"/>
              <a:gd name="connsiteY2" fmla="*/ 0 h 1952625"/>
              <a:gd name="connsiteX3" fmla="*/ 226391 w 358861"/>
              <a:gd name="connsiteY3" fmla="*/ 684212 h 1952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861" h="1952625">
                <a:moveTo>
                  <a:pt x="226391" y="684212"/>
                </a:moveTo>
                <a:lnTo>
                  <a:pt x="358861" y="1952625"/>
                </a:lnTo>
                <a:lnTo>
                  <a:pt x="0" y="0"/>
                </a:lnTo>
                <a:lnTo>
                  <a:pt x="226391" y="684212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triangle 10.6"/>
          <p:cNvSpPr/>
          <p:nvPr/>
        </p:nvSpPr>
        <p:spPr>
          <a:xfrm>
            <a:off x="4177977" y="1019552"/>
            <a:ext cx="1912316" cy="330200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905880 w 1905880"/>
              <a:gd name="connsiteY0" fmla="*/ 487362 h 701675"/>
              <a:gd name="connsiteX1" fmla="*/ 0 w 1905880"/>
              <a:gd name="connsiteY1" fmla="*/ 701675 h 701675"/>
              <a:gd name="connsiteX2" fmla="*/ 650789 w 1905880"/>
              <a:gd name="connsiteY2" fmla="*/ 0 h 701675"/>
              <a:gd name="connsiteX3" fmla="*/ 1905880 w 1905880"/>
              <a:gd name="connsiteY3" fmla="*/ 487362 h 701675"/>
              <a:gd name="connsiteX0" fmla="*/ 1255091 w 1255091"/>
              <a:gd name="connsiteY0" fmla="*/ 487362 h 622300"/>
              <a:gd name="connsiteX1" fmla="*/ 466811 w 1255091"/>
              <a:gd name="connsiteY1" fmla="*/ 622300 h 622300"/>
              <a:gd name="connsiteX2" fmla="*/ 0 w 1255091"/>
              <a:gd name="connsiteY2" fmla="*/ 0 h 622300"/>
              <a:gd name="connsiteX3" fmla="*/ 1255091 w 1255091"/>
              <a:gd name="connsiteY3" fmla="*/ 487362 h 622300"/>
              <a:gd name="connsiteX0" fmla="*/ 1912316 w 1912316"/>
              <a:gd name="connsiteY0" fmla="*/ 195262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95262 h 330200"/>
              <a:gd name="connsiteX0" fmla="*/ 1912316 w 1912316"/>
              <a:gd name="connsiteY0" fmla="*/ 185737 h 330200"/>
              <a:gd name="connsiteX1" fmla="*/ 1124036 w 1912316"/>
              <a:gd name="connsiteY1" fmla="*/ 330200 h 330200"/>
              <a:gd name="connsiteX2" fmla="*/ 0 w 1912316"/>
              <a:gd name="connsiteY2" fmla="*/ 0 h 330200"/>
              <a:gd name="connsiteX3" fmla="*/ 1912316 w 1912316"/>
              <a:gd name="connsiteY3" fmla="*/ 185737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2316" h="330200">
                <a:moveTo>
                  <a:pt x="1912316" y="185737"/>
                </a:moveTo>
                <a:lnTo>
                  <a:pt x="1124036" y="330200"/>
                </a:lnTo>
                <a:lnTo>
                  <a:pt x="0" y="0"/>
                </a:lnTo>
                <a:lnTo>
                  <a:pt x="1912316" y="185737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triangle 10.1"/>
          <p:cNvSpPr/>
          <p:nvPr/>
        </p:nvSpPr>
        <p:spPr>
          <a:xfrm>
            <a:off x="3508219" y="1022496"/>
            <a:ext cx="1788405" cy="701675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8405" h="701675">
                <a:moveTo>
                  <a:pt x="1788405" y="319087"/>
                </a:moveTo>
                <a:lnTo>
                  <a:pt x="0" y="701675"/>
                </a:lnTo>
                <a:lnTo>
                  <a:pt x="650789" y="0"/>
                </a:lnTo>
                <a:lnTo>
                  <a:pt x="1788405" y="319087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triangle 10.01"/>
          <p:cNvSpPr/>
          <p:nvPr/>
        </p:nvSpPr>
        <p:spPr>
          <a:xfrm>
            <a:off x="5318377" y="1345611"/>
            <a:ext cx="1435980" cy="1106487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858255 w 1858255"/>
              <a:gd name="connsiteY0" fmla="*/ 1077912 h 1314450"/>
              <a:gd name="connsiteX1" fmla="*/ 0 w 1858255"/>
              <a:gd name="connsiteY1" fmla="*/ 1314450 h 1314450"/>
              <a:gd name="connsiteX2" fmla="*/ 968289 w 1858255"/>
              <a:gd name="connsiteY2" fmla="*/ 0 h 1314450"/>
              <a:gd name="connsiteX3" fmla="*/ 1858255 w 1858255"/>
              <a:gd name="connsiteY3" fmla="*/ 1077912 h 1314450"/>
              <a:gd name="connsiteX0" fmla="*/ 1435980 w 1435980"/>
              <a:gd name="connsiteY0" fmla="*/ 1106487 h 1106487"/>
              <a:gd name="connsiteX1" fmla="*/ 0 w 1435980"/>
              <a:gd name="connsiteY1" fmla="*/ 0 h 1106487"/>
              <a:gd name="connsiteX2" fmla="*/ 546014 w 1435980"/>
              <a:gd name="connsiteY2" fmla="*/ 28575 h 1106487"/>
              <a:gd name="connsiteX3" fmla="*/ 1435980 w 1435980"/>
              <a:gd name="connsiteY3" fmla="*/ 1106487 h 1106487"/>
              <a:gd name="connsiteX0" fmla="*/ 1435980 w 1435980"/>
              <a:gd name="connsiteY0" fmla="*/ 1106487 h 1106487"/>
              <a:gd name="connsiteX1" fmla="*/ 0 w 1435980"/>
              <a:gd name="connsiteY1" fmla="*/ 0 h 1106487"/>
              <a:gd name="connsiteX2" fmla="*/ 819064 w 1435980"/>
              <a:gd name="connsiteY2" fmla="*/ 228600 h 1106487"/>
              <a:gd name="connsiteX3" fmla="*/ 1435980 w 1435980"/>
              <a:gd name="connsiteY3" fmla="*/ 1106487 h 110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5980" h="1106487">
                <a:moveTo>
                  <a:pt x="1435980" y="1106487"/>
                </a:moveTo>
                <a:lnTo>
                  <a:pt x="0" y="0"/>
                </a:lnTo>
                <a:lnTo>
                  <a:pt x="819064" y="228600"/>
                </a:lnTo>
                <a:lnTo>
                  <a:pt x="1435980" y="1106487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triangle 9.7"/>
          <p:cNvSpPr/>
          <p:nvPr/>
        </p:nvSpPr>
        <p:spPr>
          <a:xfrm>
            <a:off x="5169054" y="3206312"/>
            <a:ext cx="1724905" cy="1317625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397880 w 1397880"/>
              <a:gd name="connsiteY0" fmla="*/ 696912 h 1314450"/>
              <a:gd name="connsiteX1" fmla="*/ 0 w 1397880"/>
              <a:gd name="connsiteY1" fmla="*/ 1314450 h 1314450"/>
              <a:gd name="connsiteX2" fmla="*/ 968289 w 1397880"/>
              <a:gd name="connsiteY2" fmla="*/ 0 h 1314450"/>
              <a:gd name="connsiteX3" fmla="*/ 1397880 w 1397880"/>
              <a:gd name="connsiteY3" fmla="*/ 696912 h 1314450"/>
              <a:gd name="connsiteX0" fmla="*/ 1397880 w 1397880"/>
              <a:gd name="connsiteY0" fmla="*/ 900112 h 1517650"/>
              <a:gd name="connsiteX1" fmla="*/ 0 w 1397880"/>
              <a:gd name="connsiteY1" fmla="*/ 1517650 h 1517650"/>
              <a:gd name="connsiteX2" fmla="*/ 625389 w 1397880"/>
              <a:gd name="connsiteY2" fmla="*/ 0 h 1517650"/>
              <a:gd name="connsiteX3" fmla="*/ 1397880 w 1397880"/>
              <a:gd name="connsiteY3" fmla="*/ 900112 h 1517650"/>
              <a:gd name="connsiteX0" fmla="*/ 1724905 w 1724905"/>
              <a:gd name="connsiteY0" fmla="*/ 900112 h 1317625"/>
              <a:gd name="connsiteX1" fmla="*/ 0 w 1724905"/>
              <a:gd name="connsiteY1" fmla="*/ 1317625 h 1317625"/>
              <a:gd name="connsiteX2" fmla="*/ 952414 w 1724905"/>
              <a:gd name="connsiteY2" fmla="*/ 0 h 1317625"/>
              <a:gd name="connsiteX3" fmla="*/ 1724905 w 1724905"/>
              <a:gd name="connsiteY3" fmla="*/ 900112 h 131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4905" h="1317625">
                <a:moveTo>
                  <a:pt x="1724905" y="900112"/>
                </a:moveTo>
                <a:lnTo>
                  <a:pt x="0" y="1317625"/>
                </a:lnTo>
                <a:lnTo>
                  <a:pt x="952414" y="0"/>
                </a:lnTo>
                <a:lnTo>
                  <a:pt x="1724905" y="900112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triangle 9.7"/>
          <p:cNvSpPr/>
          <p:nvPr/>
        </p:nvSpPr>
        <p:spPr>
          <a:xfrm>
            <a:off x="5165581" y="4111890"/>
            <a:ext cx="1728080" cy="412750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397880 w 1397880"/>
              <a:gd name="connsiteY0" fmla="*/ 696912 h 1314450"/>
              <a:gd name="connsiteX1" fmla="*/ 0 w 1397880"/>
              <a:gd name="connsiteY1" fmla="*/ 1314450 h 1314450"/>
              <a:gd name="connsiteX2" fmla="*/ 968289 w 1397880"/>
              <a:gd name="connsiteY2" fmla="*/ 0 h 1314450"/>
              <a:gd name="connsiteX3" fmla="*/ 1397880 w 1397880"/>
              <a:gd name="connsiteY3" fmla="*/ 696912 h 1314450"/>
              <a:gd name="connsiteX0" fmla="*/ 1397880 w 1397880"/>
              <a:gd name="connsiteY0" fmla="*/ 900112 h 1517650"/>
              <a:gd name="connsiteX1" fmla="*/ 0 w 1397880"/>
              <a:gd name="connsiteY1" fmla="*/ 1517650 h 1517650"/>
              <a:gd name="connsiteX2" fmla="*/ 625389 w 1397880"/>
              <a:gd name="connsiteY2" fmla="*/ 0 h 1517650"/>
              <a:gd name="connsiteX3" fmla="*/ 1397880 w 1397880"/>
              <a:gd name="connsiteY3" fmla="*/ 900112 h 1517650"/>
              <a:gd name="connsiteX0" fmla="*/ 1724905 w 1724905"/>
              <a:gd name="connsiteY0" fmla="*/ 900112 h 1317625"/>
              <a:gd name="connsiteX1" fmla="*/ 0 w 1724905"/>
              <a:gd name="connsiteY1" fmla="*/ 1317625 h 1317625"/>
              <a:gd name="connsiteX2" fmla="*/ 952414 w 1724905"/>
              <a:gd name="connsiteY2" fmla="*/ 0 h 1317625"/>
              <a:gd name="connsiteX3" fmla="*/ 1724905 w 1724905"/>
              <a:gd name="connsiteY3" fmla="*/ 900112 h 1317625"/>
              <a:gd name="connsiteX0" fmla="*/ 1724905 w 1724905"/>
              <a:gd name="connsiteY0" fmla="*/ 0 h 417513"/>
              <a:gd name="connsiteX1" fmla="*/ 0 w 1724905"/>
              <a:gd name="connsiteY1" fmla="*/ 417513 h 417513"/>
              <a:gd name="connsiteX2" fmla="*/ 857164 w 1724905"/>
              <a:gd name="connsiteY2" fmla="*/ 4763 h 417513"/>
              <a:gd name="connsiteX3" fmla="*/ 1724905 w 1724905"/>
              <a:gd name="connsiteY3" fmla="*/ 0 h 417513"/>
              <a:gd name="connsiteX0" fmla="*/ 1728080 w 1728080"/>
              <a:gd name="connsiteY0" fmla="*/ 4762 h 412750"/>
              <a:gd name="connsiteX1" fmla="*/ 0 w 1728080"/>
              <a:gd name="connsiteY1" fmla="*/ 412750 h 412750"/>
              <a:gd name="connsiteX2" fmla="*/ 857164 w 1728080"/>
              <a:gd name="connsiteY2" fmla="*/ 0 h 412750"/>
              <a:gd name="connsiteX3" fmla="*/ 1728080 w 1728080"/>
              <a:gd name="connsiteY3" fmla="*/ 4762 h 412750"/>
              <a:gd name="connsiteX0" fmla="*/ 1728080 w 1728080"/>
              <a:gd name="connsiteY0" fmla="*/ 4762 h 412750"/>
              <a:gd name="connsiteX1" fmla="*/ 0 w 1728080"/>
              <a:gd name="connsiteY1" fmla="*/ 412750 h 412750"/>
              <a:gd name="connsiteX2" fmla="*/ 841289 w 1728080"/>
              <a:gd name="connsiteY2" fmla="*/ 0 h 412750"/>
              <a:gd name="connsiteX3" fmla="*/ 1728080 w 1728080"/>
              <a:gd name="connsiteY3" fmla="*/ 4762 h 41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8080" h="412750">
                <a:moveTo>
                  <a:pt x="1728080" y="4762"/>
                </a:moveTo>
                <a:lnTo>
                  <a:pt x="0" y="412750"/>
                </a:lnTo>
                <a:lnTo>
                  <a:pt x="841289" y="0"/>
                </a:lnTo>
                <a:lnTo>
                  <a:pt x="1728080" y="4762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triangle 9.2"/>
          <p:cNvSpPr/>
          <p:nvPr/>
        </p:nvSpPr>
        <p:spPr>
          <a:xfrm>
            <a:off x="3189095" y="1038015"/>
            <a:ext cx="959472" cy="1385888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491418 w 784933"/>
              <a:gd name="connsiteY0" fmla="*/ 962819 h 962819"/>
              <a:gd name="connsiteX1" fmla="*/ 0 w 784933"/>
              <a:gd name="connsiteY1" fmla="*/ 138113 h 962819"/>
              <a:gd name="connsiteX2" fmla="*/ 784933 w 784933"/>
              <a:gd name="connsiteY2" fmla="*/ 0 h 962819"/>
              <a:gd name="connsiteX3" fmla="*/ 491418 w 784933"/>
              <a:gd name="connsiteY3" fmla="*/ 962819 h 962819"/>
              <a:gd name="connsiteX0" fmla="*/ 234243 w 527758"/>
              <a:gd name="connsiteY0" fmla="*/ 962819 h 962819"/>
              <a:gd name="connsiteX1" fmla="*/ 0 w 527758"/>
              <a:gd name="connsiteY1" fmla="*/ 169069 h 962819"/>
              <a:gd name="connsiteX2" fmla="*/ 527758 w 527758"/>
              <a:gd name="connsiteY2" fmla="*/ 0 h 962819"/>
              <a:gd name="connsiteX3" fmla="*/ 234243 w 527758"/>
              <a:gd name="connsiteY3" fmla="*/ 962819 h 962819"/>
              <a:gd name="connsiteX0" fmla="*/ 234243 w 234243"/>
              <a:gd name="connsiteY0" fmla="*/ 1512888 h 1512888"/>
              <a:gd name="connsiteX1" fmla="*/ 0 w 234243"/>
              <a:gd name="connsiteY1" fmla="*/ 719138 h 1512888"/>
              <a:gd name="connsiteX2" fmla="*/ 120565 w 234243"/>
              <a:gd name="connsiteY2" fmla="*/ 0 h 1512888"/>
              <a:gd name="connsiteX3" fmla="*/ 234243 w 234243"/>
              <a:gd name="connsiteY3" fmla="*/ 1512888 h 1512888"/>
              <a:gd name="connsiteX0" fmla="*/ 0 w 499097"/>
              <a:gd name="connsiteY0" fmla="*/ 1512888 h 1512888"/>
              <a:gd name="connsiteX1" fmla="*/ 378532 w 499097"/>
              <a:gd name="connsiteY1" fmla="*/ 719138 h 1512888"/>
              <a:gd name="connsiteX2" fmla="*/ 499097 w 499097"/>
              <a:gd name="connsiteY2" fmla="*/ 0 h 1512888"/>
              <a:gd name="connsiteX3" fmla="*/ 0 w 499097"/>
              <a:gd name="connsiteY3" fmla="*/ 1512888 h 1512888"/>
              <a:gd name="connsiteX0" fmla="*/ 0 w 959472"/>
              <a:gd name="connsiteY0" fmla="*/ 1385888 h 1385888"/>
              <a:gd name="connsiteX1" fmla="*/ 378532 w 959472"/>
              <a:gd name="connsiteY1" fmla="*/ 592138 h 1385888"/>
              <a:gd name="connsiteX2" fmla="*/ 959472 w 959472"/>
              <a:gd name="connsiteY2" fmla="*/ 0 h 1385888"/>
              <a:gd name="connsiteX3" fmla="*/ 0 w 959472"/>
              <a:gd name="connsiteY3" fmla="*/ 1385888 h 1385888"/>
              <a:gd name="connsiteX0" fmla="*/ 0 w 959472"/>
              <a:gd name="connsiteY0" fmla="*/ 1385888 h 1385888"/>
              <a:gd name="connsiteX1" fmla="*/ 311857 w 959472"/>
              <a:gd name="connsiteY1" fmla="*/ 693738 h 1385888"/>
              <a:gd name="connsiteX2" fmla="*/ 959472 w 959472"/>
              <a:gd name="connsiteY2" fmla="*/ 0 h 1385888"/>
              <a:gd name="connsiteX3" fmla="*/ 0 w 959472"/>
              <a:gd name="connsiteY3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9472" h="1385888">
                <a:moveTo>
                  <a:pt x="0" y="1385888"/>
                </a:moveTo>
                <a:lnTo>
                  <a:pt x="311857" y="693738"/>
                </a:lnTo>
                <a:lnTo>
                  <a:pt x="959472" y="0"/>
                </a:lnTo>
                <a:lnTo>
                  <a:pt x="0" y="1385888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triangle 9.2"/>
          <p:cNvSpPr/>
          <p:nvPr/>
        </p:nvSpPr>
        <p:spPr>
          <a:xfrm>
            <a:off x="2802404" y="1022498"/>
            <a:ext cx="1349290" cy="1398588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491418 w 784933"/>
              <a:gd name="connsiteY0" fmla="*/ 962819 h 962819"/>
              <a:gd name="connsiteX1" fmla="*/ 0 w 784933"/>
              <a:gd name="connsiteY1" fmla="*/ 138113 h 962819"/>
              <a:gd name="connsiteX2" fmla="*/ 784933 w 784933"/>
              <a:gd name="connsiteY2" fmla="*/ 0 h 962819"/>
              <a:gd name="connsiteX3" fmla="*/ 491418 w 784933"/>
              <a:gd name="connsiteY3" fmla="*/ 962819 h 962819"/>
              <a:gd name="connsiteX0" fmla="*/ 234243 w 527758"/>
              <a:gd name="connsiteY0" fmla="*/ 962819 h 962819"/>
              <a:gd name="connsiteX1" fmla="*/ 0 w 527758"/>
              <a:gd name="connsiteY1" fmla="*/ 169069 h 962819"/>
              <a:gd name="connsiteX2" fmla="*/ 527758 w 527758"/>
              <a:gd name="connsiteY2" fmla="*/ 0 h 962819"/>
              <a:gd name="connsiteX3" fmla="*/ 234243 w 527758"/>
              <a:gd name="connsiteY3" fmla="*/ 962819 h 962819"/>
              <a:gd name="connsiteX0" fmla="*/ 234243 w 234243"/>
              <a:gd name="connsiteY0" fmla="*/ 1512888 h 1512888"/>
              <a:gd name="connsiteX1" fmla="*/ 0 w 234243"/>
              <a:gd name="connsiteY1" fmla="*/ 719138 h 1512888"/>
              <a:gd name="connsiteX2" fmla="*/ 120565 w 234243"/>
              <a:gd name="connsiteY2" fmla="*/ 0 h 1512888"/>
              <a:gd name="connsiteX3" fmla="*/ 234243 w 234243"/>
              <a:gd name="connsiteY3" fmla="*/ 1512888 h 1512888"/>
              <a:gd name="connsiteX0" fmla="*/ 0 w 499097"/>
              <a:gd name="connsiteY0" fmla="*/ 1512888 h 1512888"/>
              <a:gd name="connsiteX1" fmla="*/ 378532 w 499097"/>
              <a:gd name="connsiteY1" fmla="*/ 719138 h 1512888"/>
              <a:gd name="connsiteX2" fmla="*/ 499097 w 499097"/>
              <a:gd name="connsiteY2" fmla="*/ 0 h 1512888"/>
              <a:gd name="connsiteX3" fmla="*/ 0 w 499097"/>
              <a:gd name="connsiteY3" fmla="*/ 1512888 h 1512888"/>
              <a:gd name="connsiteX0" fmla="*/ 0 w 959472"/>
              <a:gd name="connsiteY0" fmla="*/ 1385888 h 1385888"/>
              <a:gd name="connsiteX1" fmla="*/ 378532 w 959472"/>
              <a:gd name="connsiteY1" fmla="*/ 592138 h 1385888"/>
              <a:gd name="connsiteX2" fmla="*/ 959472 w 959472"/>
              <a:gd name="connsiteY2" fmla="*/ 0 h 1385888"/>
              <a:gd name="connsiteX3" fmla="*/ 0 w 959472"/>
              <a:gd name="connsiteY3" fmla="*/ 1385888 h 1385888"/>
              <a:gd name="connsiteX0" fmla="*/ 0 w 959472"/>
              <a:gd name="connsiteY0" fmla="*/ 1385888 h 1385888"/>
              <a:gd name="connsiteX1" fmla="*/ 311857 w 959472"/>
              <a:gd name="connsiteY1" fmla="*/ 693738 h 1385888"/>
              <a:gd name="connsiteX2" fmla="*/ 959472 w 959472"/>
              <a:gd name="connsiteY2" fmla="*/ 0 h 1385888"/>
              <a:gd name="connsiteX3" fmla="*/ 0 w 959472"/>
              <a:gd name="connsiteY3" fmla="*/ 1385888 h 1385888"/>
              <a:gd name="connsiteX0" fmla="*/ 386643 w 1346115"/>
              <a:gd name="connsiteY0" fmla="*/ 1385888 h 1385888"/>
              <a:gd name="connsiteX1" fmla="*/ 0 w 1346115"/>
              <a:gd name="connsiteY1" fmla="*/ 236538 h 1385888"/>
              <a:gd name="connsiteX2" fmla="*/ 1346115 w 1346115"/>
              <a:gd name="connsiteY2" fmla="*/ 0 h 1385888"/>
              <a:gd name="connsiteX3" fmla="*/ 386643 w 1346115"/>
              <a:gd name="connsiteY3" fmla="*/ 1385888 h 1385888"/>
              <a:gd name="connsiteX0" fmla="*/ 386643 w 1349290"/>
              <a:gd name="connsiteY0" fmla="*/ 1398588 h 1398588"/>
              <a:gd name="connsiteX1" fmla="*/ 0 w 1349290"/>
              <a:gd name="connsiteY1" fmla="*/ 249238 h 1398588"/>
              <a:gd name="connsiteX2" fmla="*/ 1349290 w 1349290"/>
              <a:gd name="connsiteY2" fmla="*/ 0 h 1398588"/>
              <a:gd name="connsiteX3" fmla="*/ 386643 w 1349290"/>
              <a:gd name="connsiteY3" fmla="*/ 1398588 h 1398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9290" h="1398588">
                <a:moveTo>
                  <a:pt x="386643" y="1398588"/>
                </a:moveTo>
                <a:lnTo>
                  <a:pt x="0" y="249238"/>
                </a:lnTo>
                <a:lnTo>
                  <a:pt x="1349290" y="0"/>
                </a:lnTo>
                <a:lnTo>
                  <a:pt x="386643" y="1398588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triangle 9.2"/>
          <p:cNvSpPr/>
          <p:nvPr/>
        </p:nvSpPr>
        <p:spPr>
          <a:xfrm>
            <a:off x="6127351" y="1573825"/>
            <a:ext cx="755478" cy="1647032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491418 w 784933"/>
              <a:gd name="connsiteY0" fmla="*/ 962819 h 962819"/>
              <a:gd name="connsiteX1" fmla="*/ 0 w 784933"/>
              <a:gd name="connsiteY1" fmla="*/ 138113 h 962819"/>
              <a:gd name="connsiteX2" fmla="*/ 784933 w 784933"/>
              <a:gd name="connsiteY2" fmla="*/ 0 h 962819"/>
              <a:gd name="connsiteX3" fmla="*/ 491418 w 784933"/>
              <a:gd name="connsiteY3" fmla="*/ 962819 h 962819"/>
              <a:gd name="connsiteX0" fmla="*/ 234243 w 527758"/>
              <a:gd name="connsiteY0" fmla="*/ 962819 h 962819"/>
              <a:gd name="connsiteX1" fmla="*/ 0 w 527758"/>
              <a:gd name="connsiteY1" fmla="*/ 169069 h 962819"/>
              <a:gd name="connsiteX2" fmla="*/ 527758 w 527758"/>
              <a:gd name="connsiteY2" fmla="*/ 0 h 962819"/>
              <a:gd name="connsiteX3" fmla="*/ 234243 w 527758"/>
              <a:gd name="connsiteY3" fmla="*/ 962819 h 962819"/>
              <a:gd name="connsiteX0" fmla="*/ 234243 w 234243"/>
              <a:gd name="connsiteY0" fmla="*/ 1512888 h 1512888"/>
              <a:gd name="connsiteX1" fmla="*/ 0 w 234243"/>
              <a:gd name="connsiteY1" fmla="*/ 719138 h 1512888"/>
              <a:gd name="connsiteX2" fmla="*/ 120565 w 234243"/>
              <a:gd name="connsiteY2" fmla="*/ 0 h 1512888"/>
              <a:gd name="connsiteX3" fmla="*/ 234243 w 234243"/>
              <a:gd name="connsiteY3" fmla="*/ 1512888 h 1512888"/>
              <a:gd name="connsiteX0" fmla="*/ 0 w 499097"/>
              <a:gd name="connsiteY0" fmla="*/ 1512888 h 1512888"/>
              <a:gd name="connsiteX1" fmla="*/ 378532 w 499097"/>
              <a:gd name="connsiteY1" fmla="*/ 719138 h 1512888"/>
              <a:gd name="connsiteX2" fmla="*/ 499097 w 499097"/>
              <a:gd name="connsiteY2" fmla="*/ 0 h 1512888"/>
              <a:gd name="connsiteX3" fmla="*/ 0 w 499097"/>
              <a:gd name="connsiteY3" fmla="*/ 1512888 h 1512888"/>
              <a:gd name="connsiteX0" fmla="*/ 0 w 959472"/>
              <a:gd name="connsiteY0" fmla="*/ 1385888 h 1385888"/>
              <a:gd name="connsiteX1" fmla="*/ 378532 w 959472"/>
              <a:gd name="connsiteY1" fmla="*/ 592138 h 1385888"/>
              <a:gd name="connsiteX2" fmla="*/ 959472 w 959472"/>
              <a:gd name="connsiteY2" fmla="*/ 0 h 1385888"/>
              <a:gd name="connsiteX3" fmla="*/ 0 w 959472"/>
              <a:gd name="connsiteY3" fmla="*/ 1385888 h 1385888"/>
              <a:gd name="connsiteX0" fmla="*/ 0 w 959472"/>
              <a:gd name="connsiteY0" fmla="*/ 1385888 h 1385888"/>
              <a:gd name="connsiteX1" fmla="*/ 311857 w 959472"/>
              <a:gd name="connsiteY1" fmla="*/ 693738 h 1385888"/>
              <a:gd name="connsiteX2" fmla="*/ 959472 w 959472"/>
              <a:gd name="connsiteY2" fmla="*/ 0 h 1385888"/>
              <a:gd name="connsiteX3" fmla="*/ 0 w 959472"/>
              <a:gd name="connsiteY3" fmla="*/ 1385888 h 1385888"/>
              <a:gd name="connsiteX0" fmla="*/ 386643 w 1346115"/>
              <a:gd name="connsiteY0" fmla="*/ 1385888 h 1385888"/>
              <a:gd name="connsiteX1" fmla="*/ 0 w 1346115"/>
              <a:gd name="connsiteY1" fmla="*/ 236538 h 1385888"/>
              <a:gd name="connsiteX2" fmla="*/ 1346115 w 1346115"/>
              <a:gd name="connsiteY2" fmla="*/ 0 h 1385888"/>
              <a:gd name="connsiteX3" fmla="*/ 386643 w 1346115"/>
              <a:gd name="connsiteY3" fmla="*/ 1385888 h 1385888"/>
              <a:gd name="connsiteX0" fmla="*/ 386643 w 1349290"/>
              <a:gd name="connsiteY0" fmla="*/ 1398588 h 1398588"/>
              <a:gd name="connsiteX1" fmla="*/ 0 w 1349290"/>
              <a:gd name="connsiteY1" fmla="*/ 249238 h 1398588"/>
              <a:gd name="connsiteX2" fmla="*/ 1349290 w 1349290"/>
              <a:gd name="connsiteY2" fmla="*/ 0 h 1398588"/>
              <a:gd name="connsiteX3" fmla="*/ 386643 w 1349290"/>
              <a:gd name="connsiteY3" fmla="*/ 1398588 h 1398588"/>
              <a:gd name="connsiteX0" fmla="*/ 0 w 962647"/>
              <a:gd name="connsiteY0" fmla="*/ 1647032 h 1647032"/>
              <a:gd name="connsiteX1" fmla="*/ 3882 w 962647"/>
              <a:gd name="connsiteY1" fmla="*/ 0 h 1647032"/>
              <a:gd name="connsiteX2" fmla="*/ 962647 w 962647"/>
              <a:gd name="connsiteY2" fmla="*/ 248444 h 1647032"/>
              <a:gd name="connsiteX3" fmla="*/ 0 w 962647"/>
              <a:gd name="connsiteY3" fmla="*/ 1647032 h 1647032"/>
              <a:gd name="connsiteX0" fmla="*/ 0 w 755478"/>
              <a:gd name="connsiteY0" fmla="*/ 1647032 h 1647032"/>
              <a:gd name="connsiteX1" fmla="*/ 3882 w 755478"/>
              <a:gd name="connsiteY1" fmla="*/ 0 h 1647032"/>
              <a:gd name="connsiteX2" fmla="*/ 755478 w 755478"/>
              <a:gd name="connsiteY2" fmla="*/ 148431 h 1647032"/>
              <a:gd name="connsiteX3" fmla="*/ 0 w 755478"/>
              <a:gd name="connsiteY3" fmla="*/ 1647032 h 1647032"/>
              <a:gd name="connsiteX0" fmla="*/ 0 w 755478"/>
              <a:gd name="connsiteY0" fmla="*/ 1647032 h 1647032"/>
              <a:gd name="connsiteX1" fmla="*/ 3882 w 755478"/>
              <a:gd name="connsiteY1" fmla="*/ 0 h 1647032"/>
              <a:gd name="connsiteX2" fmla="*/ 755478 w 755478"/>
              <a:gd name="connsiteY2" fmla="*/ 148431 h 1647032"/>
              <a:gd name="connsiteX3" fmla="*/ 459187 w 755478"/>
              <a:gd name="connsiteY3" fmla="*/ 743259 h 1647032"/>
              <a:gd name="connsiteX4" fmla="*/ 0 w 755478"/>
              <a:gd name="connsiteY4" fmla="*/ 1647032 h 1647032"/>
              <a:gd name="connsiteX0" fmla="*/ 0 w 755478"/>
              <a:gd name="connsiteY0" fmla="*/ 1647032 h 1647032"/>
              <a:gd name="connsiteX1" fmla="*/ 3882 w 755478"/>
              <a:gd name="connsiteY1" fmla="*/ 0 h 1647032"/>
              <a:gd name="connsiteX2" fmla="*/ 755478 w 755478"/>
              <a:gd name="connsiteY2" fmla="*/ 148431 h 1647032"/>
              <a:gd name="connsiteX3" fmla="*/ 633018 w 755478"/>
              <a:gd name="connsiteY3" fmla="*/ 893277 h 1647032"/>
              <a:gd name="connsiteX4" fmla="*/ 0 w 755478"/>
              <a:gd name="connsiteY4" fmla="*/ 1647032 h 1647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5478" h="1647032">
                <a:moveTo>
                  <a:pt x="0" y="1647032"/>
                </a:moveTo>
                <a:lnTo>
                  <a:pt x="3882" y="0"/>
                </a:lnTo>
                <a:lnTo>
                  <a:pt x="755478" y="148431"/>
                </a:lnTo>
                <a:lnTo>
                  <a:pt x="633018" y="893277"/>
                </a:lnTo>
                <a:lnTo>
                  <a:pt x="0" y="1647032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triangles 9.1"/>
          <p:cNvSpPr/>
          <p:nvPr/>
        </p:nvSpPr>
        <p:spPr>
          <a:xfrm>
            <a:off x="6129117" y="2468426"/>
            <a:ext cx="869864" cy="1644724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956383"/>
              <a:gd name="connsiteY0" fmla="*/ 572294 h 572294"/>
              <a:gd name="connsiteX1" fmla="*/ 0 w 956383"/>
              <a:gd name="connsiteY1" fmla="*/ 338138 h 572294"/>
              <a:gd name="connsiteX2" fmla="*/ 956383 w 956383"/>
              <a:gd name="connsiteY2" fmla="*/ 0 h 572294"/>
              <a:gd name="connsiteX3" fmla="*/ 843843 w 956383"/>
              <a:gd name="connsiteY3" fmla="*/ 572294 h 572294"/>
              <a:gd name="connsiteX0" fmla="*/ 853368 w 956383"/>
              <a:gd name="connsiteY0" fmla="*/ 864394 h 864394"/>
              <a:gd name="connsiteX1" fmla="*/ 0 w 956383"/>
              <a:gd name="connsiteY1" fmla="*/ 338138 h 864394"/>
              <a:gd name="connsiteX2" fmla="*/ 956383 w 956383"/>
              <a:gd name="connsiteY2" fmla="*/ 0 h 864394"/>
              <a:gd name="connsiteX3" fmla="*/ 853368 w 95638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988133 w 988133"/>
              <a:gd name="connsiteY2" fmla="*/ 0 h 864394"/>
              <a:gd name="connsiteX3" fmla="*/ 885118 w 98813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454842 w 988133"/>
              <a:gd name="connsiteY2" fmla="*/ 465857 h 864394"/>
              <a:gd name="connsiteX3" fmla="*/ 988133 w 988133"/>
              <a:gd name="connsiteY3" fmla="*/ 0 h 864394"/>
              <a:gd name="connsiteX4" fmla="*/ 885118 w 988133"/>
              <a:gd name="connsiteY4" fmla="*/ 864394 h 864394"/>
              <a:gd name="connsiteX0" fmla="*/ 885118 w 988133"/>
              <a:gd name="connsiteY0" fmla="*/ 906537 h 906537"/>
              <a:gd name="connsiteX1" fmla="*/ 0 w 988133"/>
              <a:gd name="connsiteY1" fmla="*/ 891456 h 906537"/>
              <a:gd name="connsiteX2" fmla="*/ 118292 w 988133"/>
              <a:gd name="connsiteY2" fmla="*/ 0 h 906537"/>
              <a:gd name="connsiteX3" fmla="*/ 988133 w 988133"/>
              <a:gd name="connsiteY3" fmla="*/ 42143 h 906537"/>
              <a:gd name="connsiteX4" fmla="*/ 885118 w 988133"/>
              <a:gd name="connsiteY4" fmla="*/ 906537 h 906537"/>
              <a:gd name="connsiteX0" fmla="*/ 885118 w 981783"/>
              <a:gd name="connsiteY0" fmla="*/ 906537 h 906537"/>
              <a:gd name="connsiteX1" fmla="*/ 0 w 981783"/>
              <a:gd name="connsiteY1" fmla="*/ 891456 h 906537"/>
              <a:gd name="connsiteX2" fmla="*/ 118292 w 981783"/>
              <a:gd name="connsiteY2" fmla="*/ 0 h 906537"/>
              <a:gd name="connsiteX3" fmla="*/ 981783 w 981783"/>
              <a:gd name="connsiteY3" fmla="*/ 38968 h 906537"/>
              <a:gd name="connsiteX4" fmla="*/ 885118 w 981783"/>
              <a:gd name="connsiteY4" fmla="*/ 906537 h 906537"/>
              <a:gd name="connsiteX0" fmla="*/ 1111337 w 1208002"/>
              <a:gd name="connsiteY0" fmla="*/ 906537 h 906537"/>
              <a:gd name="connsiteX1" fmla="*/ 0 w 1208002"/>
              <a:gd name="connsiteY1" fmla="*/ 541412 h 906537"/>
              <a:gd name="connsiteX2" fmla="*/ 344511 w 1208002"/>
              <a:gd name="connsiteY2" fmla="*/ 0 h 906537"/>
              <a:gd name="connsiteX3" fmla="*/ 1208002 w 1208002"/>
              <a:gd name="connsiteY3" fmla="*/ 38968 h 906537"/>
              <a:gd name="connsiteX4" fmla="*/ 1111337 w 1208002"/>
              <a:gd name="connsiteY4" fmla="*/ 906537 h 906537"/>
              <a:gd name="connsiteX0" fmla="*/ 1111337 w 1208002"/>
              <a:gd name="connsiteY0" fmla="*/ 1116087 h 1116087"/>
              <a:gd name="connsiteX1" fmla="*/ 0 w 1208002"/>
              <a:gd name="connsiteY1" fmla="*/ 750962 h 1116087"/>
              <a:gd name="connsiteX2" fmla="*/ 613592 w 1208002"/>
              <a:gd name="connsiteY2" fmla="*/ 0 h 1116087"/>
              <a:gd name="connsiteX3" fmla="*/ 1208002 w 1208002"/>
              <a:gd name="connsiteY3" fmla="*/ 248518 h 1116087"/>
              <a:gd name="connsiteX4" fmla="*/ 1111337 w 1208002"/>
              <a:gd name="connsiteY4" fmla="*/ 1116087 h 1116087"/>
              <a:gd name="connsiteX0" fmla="*/ 1111337 w 1111337"/>
              <a:gd name="connsiteY0" fmla="*/ 1116087 h 1116087"/>
              <a:gd name="connsiteX1" fmla="*/ 0 w 1111337"/>
              <a:gd name="connsiteY1" fmla="*/ 750962 h 1116087"/>
              <a:gd name="connsiteX2" fmla="*/ 613592 w 1111337"/>
              <a:gd name="connsiteY2" fmla="*/ 0 h 1116087"/>
              <a:gd name="connsiteX3" fmla="*/ 862720 w 1111337"/>
              <a:gd name="connsiteY3" fmla="*/ 786681 h 1116087"/>
              <a:gd name="connsiteX4" fmla="*/ 1111337 w 1111337"/>
              <a:gd name="connsiteY4" fmla="*/ 1116087 h 1116087"/>
              <a:gd name="connsiteX0" fmla="*/ 761293 w 862720"/>
              <a:gd name="connsiteY0" fmla="*/ 1644724 h 1644724"/>
              <a:gd name="connsiteX1" fmla="*/ 0 w 862720"/>
              <a:gd name="connsiteY1" fmla="*/ 750962 h 1644724"/>
              <a:gd name="connsiteX2" fmla="*/ 613592 w 862720"/>
              <a:gd name="connsiteY2" fmla="*/ 0 h 1644724"/>
              <a:gd name="connsiteX3" fmla="*/ 862720 w 862720"/>
              <a:gd name="connsiteY3" fmla="*/ 786681 h 1644724"/>
              <a:gd name="connsiteX4" fmla="*/ 761293 w 862720"/>
              <a:gd name="connsiteY4" fmla="*/ 1644724 h 1644724"/>
              <a:gd name="connsiteX0" fmla="*/ 768437 w 869864"/>
              <a:gd name="connsiteY0" fmla="*/ 1644724 h 1644724"/>
              <a:gd name="connsiteX1" fmla="*/ 0 w 869864"/>
              <a:gd name="connsiteY1" fmla="*/ 743818 h 1644724"/>
              <a:gd name="connsiteX2" fmla="*/ 620736 w 869864"/>
              <a:gd name="connsiteY2" fmla="*/ 0 h 1644724"/>
              <a:gd name="connsiteX3" fmla="*/ 869864 w 869864"/>
              <a:gd name="connsiteY3" fmla="*/ 786681 h 1644724"/>
              <a:gd name="connsiteX4" fmla="*/ 768437 w 869864"/>
              <a:gd name="connsiteY4" fmla="*/ 1644724 h 1644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9864" h="1644724">
                <a:moveTo>
                  <a:pt x="768437" y="1644724"/>
                </a:moveTo>
                <a:lnTo>
                  <a:pt x="0" y="743818"/>
                </a:lnTo>
                <a:lnTo>
                  <a:pt x="620736" y="0"/>
                </a:lnTo>
                <a:lnTo>
                  <a:pt x="869864" y="786681"/>
                </a:lnTo>
                <a:lnTo>
                  <a:pt x="768437" y="1644724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triangle 8.9"/>
          <p:cNvSpPr/>
          <p:nvPr/>
        </p:nvSpPr>
        <p:spPr>
          <a:xfrm>
            <a:off x="6129578" y="1563227"/>
            <a:ext cx="627943" cy="1647826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416011 w 416011"/>
              <a:gd name="connsiteY0" fmla="*/ 797719 h 1273970"/>
              <a:gd name="connsiteX1" fmla="*/ 0 w 416011"/>
              <a:gd name="connsiteY1" fmla="*/ 1273970 h 1273970"/>
              <a:gd name="connsiteX2" fmla="*/ 153901 w 416011"/>
              <a:gd name="connsiteY2" fmla="*/ 0 h 1273970"/>
              <a:gd name="connsiteX3" fmla="*/ 416011 w 416011"/>
              <a:gd name="connsiteY3" fmla="*/ 797719 h 1273970"/>
              <a:gd name="connsiteX0" fmla="*/ 627943 w 627943"/>
              <a:gd name="connsiteY0" fmla="*/ 526257 h 1273970"/>
              <a:gd name="connsiteX1" fmla="*/ 0 w 627943"/>
              <a:gd name="connsiteY1" fmla="*/ 1273970 h 1273970"/>
              <a:gd name="connsiteX2" fmla="*/ 153901 w 627943"/>
              <a:gd name="connsiteY2" fmla="*/ 0 h 1273970"/>
              <a:gd name="connsiteX3" fmla="*/ 627943 w 627943"/>
              <a:gd name="connsiteY3" fmla="*/ 526257 h 1273970"/>
              <a:gd name="connsiteX0" fmla="*/ 627943 w 627943"/>
              <a:gd name="connsiteY0" fmla="*/ 900113 h 1647826"/>
              <a:gd name="connsiteX1" fmla="*/ 0 w 627943"/>
              <a:gd name="connsiteY1" fmla="*/ 1647826 h 1647826"/>
              <a:gd name="connsiteX2" fmla="*/ 1501 w 627943"/>
              <a:gd name="connsiteY2" fmla="*/ 0 h 1647826"/>
              <a:gd name="connsiteX3" fmla="*/ 627943 w 627943"/>
              <a:gd name="connsiteY3" fmla="*/ 900113 h 1647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943" h="1647826">
                <a:moveTo>
                  <a:pt x="627943" y="900113"/>
                </a:moveTo>
                <a:lnTo>
                  <a:pt x="0" y="1647826"/>
                </a:lnTo>
                <a:cubicBezTo>
                  <a:pt x="500" y="1098551"/>
                  <a:pt x="1001" y="549275"/>
                  <a:pt x="1501" y="0"/>
                </a:cubicBezTo>
                <a:lnTo>
                  <a:pt x="627943" y="900113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triangle 8.9"/>
          <p:cNvSpPr/>
          <p:nvPr/>
        </p:nvSpPr>
        <p:spPr>
          <a:xfrm>
            <a:off x="5163434" y="3213164"/>
            <a:ext cx="968289" cy="1314450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8289" h="1314450">
                <a:moveTo>
                  <a:pt x="851780" y="900112"/>
                </a:moveTo>
                <a:lnTo>
                  <a:pt x="0" y="1314450"/>
                </a:lnTo>
                <a:lnTo>
                  <a:pt x="968289" y="0"/>
                </a:lnTo>
                <a:lnTo>
                  <a:pt x="851780" y="900112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triangles 8.85"/>
          <p:cNvSpPr/>
          <p:nvPr/>
        </p:nvSpPr>
        <p:spPr>
          <a:xfrm>
            <a:off x="5308155" y="1203561"/>
            <a:ext cx="1570124" cy="519906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1570124 w 1570124"/>
              <a:gd name="connsiteY0" fmla="*/ 527050 h 527050"/>
              <a:gd name="connsiteX1" fmla="*/ 0 w 1570124"/>
              <a:gd name="connsiteY1" fmla="*/ 138113 h 527050"/>
              <a:gd name="connsiteX2" fmla="*/ 784933 w 1570124"/>
              <a:gd name="connsiteY2" fmla="*/ 0 h 527050"/>
              <a:gd name="connsiteX3" fmla="*/ 1570124 w 1570124"/>
              <a:gd name="connsiteY3" fmla="*/ 527050 h 527050"/>
              <a:gd name="connsiteX0" fmla="*/ 1570124 w 1570124"/>
              <a:gd name="connsiteY0" fmla="*/ 527050 h 527050"/>
              <a:gd name="connsiteX1" fmla="*/ 0 w 1570124"/>
              <a:gd name="connsiteY1" fmla="*/ 152400 h 527050"/>
              <a:gd name="connsiteX2" fmla="*/ 784933 w 1570124"/>
              <a:gd name="connsiteY2" fmla="*/ 0 h 527050"/>
              <a:gd name="connsiteX3" fmla="*/ 1570124 w 1570124"/>
              <a:gd name="connsiteY3" fmla="*/ 527050 h 527050"/>
              <a:gd name="connsiteX0" fmla="*/ 1570124 w 1570124"/>
              <a:gd name="connsiteY0" fmla="*/ 519906 h 519906"/>
              <a:gd name="connsiteX1" fmla="*/ 0 w 1570124"/>
              <a:gd name="connsiteY1" fmla="*/ 145256 h 519906"/>
              <a:gd name="connsiteX2" fmla="*/ 784933 w 1570124"/>
              <a:gd name="connsiteY2" fmla="*/ 0 h 519906"/>
              <a:gd name="connsiteX3" fmla="*/ 1570124 w 1570124"/>
              <a:gd name="connsiteY3" fmla="*/ 519906 h 519906"/>
              <a:gd name="connsiteX0" fmla="*/ 1570124 w 1570124"/>
              <a:gd name="connsiteY0" fmla="*/ 519906 h 519906"/>
              <a:gd name="connsiteX1" fmla="*/ 699739 w 1570124"/>
              <a:gd name="connsiteY1" fmla="*/ 313423 h 519906"/>
              <a:gd name="connsiteX2" fmla="*/ 0 w 1570124"/>
              <a:gd name="connsiteY2" fmla="*/ 145256 h 519906"/>
              <a:gd name="connsiteX3" fmla="*/ 784933 w 1570124"/>
              <a:gd name="connsiteY3" fmla="*/ 0 h 519906"/>
              <a:gd name="connsiteX4" fmla="*/ 1570124 w 1570124"/>
              <a:gd name="connsiteY4" fmla="*/ 519906 h 519906"/>
              <a:gd name="connsiteX0" fmla="*/ 1570124 w 1570124"/>
              <a:gd name="connsiteY0" fmla="*/ 519906 h 519906"/>
              <a:gd name="connsiteX1" fmla="*/ 821183 w 1570124"/>
              <a:gd name="connsiteY1" fmla="*/ 372954 h 519906"/>
              <a:gd name="connsiteX2" fmla="*/ 0 w 1570124"/>
              <a:gd name="connsiteY2" fmla="*/ 145256 h 519906"/>
              <a:gd name="connsiteX3" fmla="*/ 784933 w 1570124"/>
              <a:gd name="connsiteY3" fmla="*/ 0 h 519906"/>
              <a:gd name="connsiteX4" fmla="*/ 1570124 w 1570124"/>
              <a:gd name="connsiteY4" fmla="*/ 519906 h 519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0124" h="519906">
                <a:moveTo>
                  <a:pt x="1570124" y="519906"/>
                </a:moveTo>
                <a:lnTo>
                  <a:pt x="821183" y="372954"/>
                </a:lnTo>
                <a:lnTo>
                  <a:pt x="0" y="145256"/>
                </a:lnTo>
                <a:lnTo>
                  <a:pt x="784933" y="0"/>
                </a:lnTo>
                <a:lnTo>
                  <a:pt x="1570124" y="519906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triangle 8.5"/>
          <p:cNvSpPr/>
          <p:nvPr/>
        </p:nvSpPr>
        <p:spPr>
          <a:xfrm>
            <a:off x="6757973" y="1738217"/>
            <a:ext cx="234243" cy="1512888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491418 w 784933"/>
              <a:gd name="connsiteY0" fmla="*/ 962819 h 962819"/>
              <a:gd name="connsiteX1" fmla="*/ 0 w 784933"/>
              <a:gd name="connsiteY1" fmla="*/ 138113 h 962819"/>
              <a:gd name="connsiteX2" fmla="*/ 784933 w 784933"/>
              <a:gd name="connsiteY2" fmla="*/ 0 h 962819"/>
              <a:gd name="connsiteX3" fmla="*/ 491418 w 784933"/>
              <a:gd name="connsiteY3" fmla="*/ 962819 h 962819"/>
              <a:gd name="connsiteX0" fmla="*/ 234243 w 527758"/>
              <a:gd name="connsiteY0" fmla="*/ 962819 h 962819"/>
              <a:gd name="connsiteX1" fmla="*/ 0 w 527758"/>
              <a:gd name="connsiteY1" fmla="*/ 169069 h 962819"/>
              <a:gd name="connsiteX2" fmla="*/ 527758 w 527758"/>
              <a:gd name="connsiteY2" fmla="*/ 0 h 962819"/>
              <a:gd name="connsiteX3" fmla="*/ 234243 w 527758"/>
              <a:gd name="connsiteY3" fmla="*/ 962819 h 962819"/>
              <a:gd name="connsiteX0" fmla="*/ 234243 w 234243"/>
              <a:gd name="connsiteY0" fmla="*/ 1512888 h 1512888"/>
              <a:gd name="connsiteX1" fmla="*/ 0 w 234243"/>
              <a:gd name="connsiteY1" fmla="*/ 719138 h 1512888"/>
              <a:gd name="connsiteX2" fmla="*/ 120565 w 234243"/>
              <a:gd name="connsiteY2" fmla="*/ 0 h 1512888"/>
              <a:gd name="connsiteX3" fmla="*/ 234243 w 234243"/>
              <a:gd name="connsiteY3" fmla="*/ 1512888 h 151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243" h="1512888">
                <a:moveTo>
                  <a:pt x="234243" y="1512888"/>
                </a:moveTo>
                <a:lnTo>
                  <a:pt x="0" y="719138"/>
                </a:lnTo>
                <a:lnTo>
                  <a:pt x="120565" y="0"/>
                </a:lnTo>
                <a:lnTo>
                  <a:pt x="234243" y="1512888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triangle 8.3"/>
          <p:cNvSpPr/>
          <p:nvPr/>
        </p:nvSpPr>
        <p:spPr>
          <a:xfrm>
            <a:off x="2568914" y="3259221"/>
            <a:ext cx="1253418" cy="1051718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  <a:gd name="connsiteX0" fmla="*/ 875593 w 875593"/>
              <a:gd name="connsiteY0" fmla="*/ 833437 h 833437"/>
              <a:gd name="connsiteX1" fmla="*/ 0 w 875593"/>
              <a:gd name="connsiteY1" fmla="*/ 783431 h 833437"/>
              <a:gd name="connsiteX2" fmla="*/ 849227 w 875593"/>
              <a:gd name="connsiteY2" fmla="*/ 0 h 833437"/>
              <a:gd name="connsiteX3" fmla="*/ 875593 w 875593"/>
              <a:gd name="connsiteY3" fmla="*/ 833437 h 833437"/>
              <a:gd name="connsiteX0" fmla="*/ 732718 w 849227"/>
              <a:gd name="connsiteY0" fmla="*/ 900112 h 900112"/>
              <a:gd name="connsiteX1" fmla="*/ 0 w 849227"/>
              <a:gd name="connsiteY1" fmla="*/ 783431 h 900112"/>
              <a:gd name="connsiteX2" fmla="*/ 849227 w 849227"/>
              <a:gd name="connsiteY2" fmla="*/ 0 h 900112"/>
              <a:gd name="connsiteX3" fmla="*/ 732718 w 849227"/>
              <a:gd name="connsiteY3" fmla="*/ 900112 h 900112"/>
              <a:gd name="connsiteX0" fmla="*/ 851780 w 968289"/>
              <a:gd name="connsiteY0" fmla="*/ 900112 h 1314450"/>
              <a:gd name="connsiteX1" fmla="*/ 0 w 968289"/>
              <a:gd name="connsiteY1" fmla="*/ 1314450 h 1314450"/>
              <a:gd name="connsiteX2" fmla="*/ 968289 w 968289"/>
              <a:gd name="connsiteY2" fmla="*/ 0 h 1314450"/>
              <a:gd name="connsiteX3" fmla="*/ 851780 w 968289"/>
              <a:gd name="connsiteY3" fmla="*/ 900112 h 1314450"/>
              <a:gd name="connsiteX0" fmla="*/ 1077205 w 1193714"/>
              <a:gd name="connsiteY0" fmla="*/ 900112 h 1216025"/>
              <a:gd name="connsiteX1" fmla="*/ 0 w 1193714"/>
              <a:gd name="connsiteY1" fmla="*/ 1216025 h 1216025"/>
              <a:gd name="connsiteX2" fmla="*/ 1193714 w 1193714"/>
              <a:gd name="connsiteY2" fmla="*/ 0 h 1216025"/>
              <a:gd name="connsiteX3" fmla="*/ 1077205 w 1193714"/>
              <a:gd name="connsiteY3" fmla="*/ 900112 h 1216025"/>
              <a:gd name="connsiteX0" fmla="*/ 1788405 w 1788405"/>
              <a:gd name="connsiteY0" fmla="*/ 833437 h 1216025"/>
              <a:gd name="connsiteX1" fmla="*/ 0 w 1788405"/>
              <a:gd name="connsiteY1" fmla="*/ 1216025 h 1216025"/>
              <a:gd name="connsiteX2" fmla="*/ 1193714 w 1788405"/>
              <a:gd name="connsiteY2" fmla="*/ 0 h 1216025"/>
              <a:gd name="connsiteX3" fmla="*/ 1788405 w 1788405"/>
              <a:gd name="connsiteY3" fmla="*/ 833437 h 1216025"/>
              <a:gd name="connsiteX0" fmla="*/ 1788405 w 1788405"/>
              <a:gd name="connsiteY0" fmla="*/ 319087 h 701675"/>
              <a:gd name="connsiteX1" fmla="*/ 0 w 1788405"/>
              <a:gd name="connsiteY1" fmla="*/ 701675 h 701675"/>
              <a:gd name="connsiteX2" fmla="*/ 650789 w 1788405"/>
              <a:gd name="connsiteY2" fmla="*/ 0 h 701675"/>
              <a:gd name="connsiteX3" fmla="*/ 1788405 w 1788405"/>
              <a:gd name="connsiteY3" fmla="*/ 319087 h 701675"/>
              <a:gd name="connsiteX0" fmla="*/ 1788405 w 1788405"/>
              <a:gd name="connsiteY0" fmla="*/ 1068387 h 1450975"/>
              <a:gd name="connsiteX1" fmla="*/ 0 w 1788405"/>
              <a:gd name="connsiteY1" fmla="*/ 1450975 h 1450975"/>
              <a:gd name="connsiteX2" fmla="*/ 961939 w 1788405"/>
              <a:gd name="connsiteY2" fmla="*/ 0 h 1450975"/>
              <a:gd name="connsiteX3" fmla="*/ 1788405 w 1788405"/>
              <a:gd name="connsiteY3" fmla="*/ 1068387 h 1450975"/>
              <a:gd name="connsiteX0" fmla="*/ 1578855 w 1578855"/>
              <a:gd name="connsiteY0" fmla="*/ 1887537 h 1887537"/>
              <a:gd name="connsiteX1" fmla="*/ 0 w 1578855"/>
              <a:gd name="connsiteY1" fmla="*/ 1450975 h 1887537"/>
              <a:gd name="connsiteX2" fmla="*/ 961939 w 1578855"/>
              <a:gd name="connsiteY2" fmla="*/ 0 h 1887537"/>
              <a:gd name="connsiteX3" fmla="*/ 1578855 w 1578855"/>
              <a:gd name="connsiteY3" fmla="*/ 1887537 h 1887537"/>
              <a:gd name="connsiteX0" fmla="*/ 1239130 w 1239130"/>
              <a:gd name="connsiteY0" fmla="*/ 1887537 h 1887537"/>
              <a:gd name="connsiteX1" fmla="*/ 0 w 1239130"/>
              <a:gd name="connsiteY1" fmla="*/ 1377950 h 1887537"/>
              <a:gd name="connsiteX2" fmla="*/ 622214 w 1239130"/>
              <a:gd name="connsiteY2" fmla="*/ 0 h 1887537"/>
              <a:gd name="connsiteX3" fmla="*/ 1239130 w 1239130"/>
              <a:gd name="connsiteY3" fmla="*/ 1887537 h 1887537"/>
              <a:gd name="connsiteX0" fmla="*/ 1401055 w 1401055"/>
              <a:gd name="connsiteY0" fmla="*/ 1887537 h 1887537"/>
              <a:gd name="connsiteX1" fmla="*/ 0 w 1401055"/>
              <a:gd name="connsiteY1" fmla="*/ 1216025 h 1887537"/>
              <a:gd name="connsiteX2" fmla="*/ 784139 w 1401055"/>
              <a:gd name="connsiteY2" fmla="*/ 0 h 1887537"/>
              <a:gd name="connsiteX3" fmla="*/ 1401055 w 1401055"/>
              <a:gd name="connsiteY3" fmla="*/ 1887537 h 1887537"/>
              <a:gd name="connsiteX0" fmla="*/ 1234368 w 1234368"/>
              <a:gd name="connsiteY0" fmla="*/ 1725612 h 1725612"/>
              <a:gd name="connsiteX1" fmla="*/ 0 w 1234368"/>
              <a:gd name="connsiteY1" fmla="*/ 1216025 h 1725612"/>
              <a:gd name="connsiteX2" fmla="*/ 784139 w 1234368"/>
              <a:gd name="connsiteY2" fmla="*/ 0 h 1725612"/>
              <a:gd name="connsiteX3" fmla="*/ 1234368 w 1234368"/>
              <a:gd name="connsiteY3" fmla="*/ 1725612 h 1725612"/>
              <a:gd name="connsiteX0" fmla="*/ 1234368 w 1234368"/>
              <a:gd name="connsiteY0" fmla="*/ 1035049 h 1035049"/>
              <a:gd name="connsiteX1" fmla="*/ 0 w 1234368"/>
              <a:gd name="connsiteY1" fmla="*/ 525462 h 1035049"/>
              <a:gd name="connsiteX2" fmla="*/ 150727 w 1234368"/>
              <a:gd name="connsiteY2" fmla="*/ 0 h 1035049"/>
              <a:gd name="connsiteX3" fmla="*/ 1234368 w 1234368"/>
              <a:gd name="connsiteY3" fmla="*/ 1035049 h 1035049"/>
              <a:gd name="connsiteX0" fmla="*/ 1234368 w 1234368"/>
              <a:gd name="connsiteY0" fmla="*/ 1035049 h 1035049"/>
              <a:gd name="connsiteX1" fmla="*/ 0 w 1234368"/>
              <a:gd name="connsiteY1" fmla="*/ 534987 h 1035049"/>
              <a:gd name="connsiteX2" fmla="*/ 150727 w 1234368"/>
              <a:gd name="connsiteY2" fmla="*/ 0 h 1035049"/>
              <a:gd name="connsiteX3" fmla="*/ 1234368 w 1234368"/>
              <a:gd name="connsiteY3" fmla="*/ 1035049 h 1035049"/>
              <a:gd name="connsiteX0" fmla="*/ 1253418 w 1253418"/>
              <a:gd name="connsiteY0" fmla="*/ 1051718 h 1051718"/>
              <a:gd name="connsiteX1" fmla="*/ 0 w 1253418"/>
              <a:gd name="connsiteY1" fmla="*/ 534987 h 1051718"/>
              <a:gd name="connsiteX2" fmla="*/ 150727 w 1253418"/>
              <a:gd name="connsiteY2" fmla="*/ 0 h 1051718"/>
              <a:gd name="connsiteX3" fmla="*/ 1253418 w 1253418"/>
              <a:gd name="connsiteY3" fmla="*/ 1051718 h 1051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3418" h="1051718">
                <a:moveTo>
                  <a:pt x="1253418" y="1051718"/>
                </a:moveTo>
                <a:lnTo>
                  <a:pt x="0" y="534987"/>
                </a:lnTo>
                <a:lnTo>
                  <a:pt x="150727" y="0"/>
                </a:lnTo>
                <a:lnTo>
                  <a:pt x="1253418" y="1051718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triangle 8.3"/>
          <p:cNvSpPr/>
          <p:nvPr/>
        </p:nvSpPr>
        <p:spPr>
          <a:xfrm>
            <a:off x="2433796" y="2426999"/>
            <a:ext cx="751596" cy="1358106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843843"/>
              <a:gd name="connsiteY0" fmla="*/ 805656 h 805656"/>
              <a:gd name="connsiteX1" fmla="*/ 0 w 843843"/>
              <a:gd name="connsiteY1" fmla="*/ 571500 h 805656"/>
              <a:gd name="connsiteX2" fmla="*/ 718258 w 843843"/>
              <a:gd name="connsiteY2" fmla="*/ 0 h 805656"/>
              <a:gd name="connsiteX3" fmla="*/ 843843 w 843843"/>
              <a:gd name="connsiteY3" fmla="*/ 805656 h 805656"/>
              <a:gd name="connsiteX0" fmla="*/ 598575 w 598575"/>
              <a:gd name="connsiteY0" fmla="*/ 805656 h 816769"/>
              <a:gd name="connsiteX1" fmla="*/ 0 w 598575"/>
              <a:gd name="connsiteY1" fmla="*/ 816769 h 816769"/>
              <a:gd name="connsiteX2" fmla="*/ 472990 w 598575"/>
              <a:gd name="connsiteY2" fmla="*/ 0 h 816769"/>
              <a:gd name="connsiteX3" fmla="*/ 598575 w 598575"/>
              <a:gd name="connsiteY3" fmla="*/ 805656 h 816769"/>
              <a:gd name="connsiteX0" fmla="*/ 0 w 614984"/>
              <a:gd name="connsiteY0" fmla="*/ 1358106 h 1358106"/>
              <a:gd name="connsiteX1" fmla="*/ 141994 w 614984"/>
              <a:gd name="connsiteY1" fmla="*/ 816769 h 1358106"/>
              <a:gd name="connsiteX2" fmla="*/ 614984 w 614984"/>
              <a:gd name="connsiteY2" fmla="*/ 0 h 1358106"/>
              <a:gd name="connsiteX3" fmla="*/ 0 w 614984"/>
              <a:gd name="connsiteY3" fmla="*/ 1358106 h 1358106"/>
              <a:gd name="connsiteX0" fmla="*/ 136612 w 751596"/>
              <a:gd name="connsiteY0" fmla="*/ 1358106 h 1358106"/>
              <a:gd name="connsiteX1" fmla="*/ 0 w 751596"/>
              <a:gd name="connsiteY1" fmla="*/ 95251 h 1358106"/>
              <a:gd name="connsiteX2" fmla="*/ 751596 w 751596"/>
              <a:gd name="connsiteY2" fmla="*/ 0 h 1358106"/>
              <a:gd name="connsiteX3" fmla="*/ 136612 w 751596"/>
              <a:gd name="connsiteY3" fmla="*/ 1358106 h 1358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1596" h="1358106">
                <a:moveTo>
                  <a:pt x="136612" y="1358106"/>
                </a:moveTo>
                <a:lnTo>
                  <a:pt x="0" y="95251"/>
                </a:lnTo>
                <a:lnTo>
                  <a:pt x="751596" y="0"/>
                </a:lnTo>
                <a:lnTo>
                  <a:pt x="136612" y="1358106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riangle 8.3"/>
          <p:cNvSpPr/>
          <p:nvPr/>
        </p:nvSpPr>
        <p:spPr>
          <a:xfrm>
            <a:off x="2573673" y="2426888"/>
            <a:ext cx="614984" cy="1358106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843843"/>
              <a:gd name="connsiteY0" fmla="*/ 805656 h 805656"/>
              <a:gd name="connsiteX1" fmla="*/ 0 w 843843"/>
              <a:gd name="connsiteY1" fmla="*/ 571500 h 805656"/>
              <a:gd name="connsiteX2" fmla="*/ 718258 w 843843"/>
              <a:gd name="connsiteY2" fmla="*/ 0 h 805656"/>
              <a:gd name="connsiteX3" fmla="*/ 843843 w 843843"/>
              <a:gd name="connsiteY3" fmla="*/ 805656 h 805656"/>
              <a:gd name="connsiteX0" fmla="*/ 598575 w 598575"/>
              <a:gd name="connsiteY0" fmla="*/ 805656 h 816769"/>
              <a:gd name="connsiteX1" fmla="*/ 0 w 598575"/>
              <a:gd name="connsiteY1" fmla="*/ 816769 h 816769"/>
              <a:gd name="connsiteX2" fmla="*/ 472990 w 598575"/>
              <a:gd name="connsiteY2" fmla="*/ 0 h 816769"/>
              <a:gd name="connsiteX3" fmla="*/ 598575 w 598575"/>
              <a:gd name="connsiteY3" fmla="*/ 805656 h 816769"/>
              <a:gd name="connsiteX0" fmla="*/ 0 w 614984"/>
              <a:gd name="connsiteY0" fmla="*/ 1358106 h 1358106"/>
              <a:gd name="connsiteX1" fmla="*/ 141994 w 614984"/>
              <a:gd name="connsiteY1" fmla="*/ 816769 h 1358106"/>
              <a:gd name="connsiteX2" fmla="*/ 614984 w 614984"/>
              <a:gd name="connsiteY2" fmla="*/ 0 h 1358106"/>
              <a:gd name="connsiteX3" fmla="*/ 0 w 614984"/>
              <a:gd name="connsiteY3" fmla="*/ 1358106 h 1358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4984" h="1358106">
                <a:moveTo>
                  <a:pt x="0" y="1358106"/>
                </a:moveTo>
                <a:lnTo>
                  <a:pt x="141994" y="816769"/>
                </a:lnTo>
                <a:lnTo>
                  <a:pt x="614984" y="0"/>
                </a:lnTo>
                <a:lnTo>
                  <a:pt x="0" y="1358106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triangles 7.89"/>
          <p:cNvSpPr/>
          <p:nvPr/>
        </p:nvSpPr>
        <p:spPr>
          <a:xfrm>
            <a:off x="6095624" y="1200004"/>
            <a:ext cx="784910" cy="1249437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956383"/>
              <a:gd name="connsiteY0" fmla="*/ 572294 h 572294"/>
              <a:gd name="connsiteX1" fmla="*/ 0 w 956383"/>
              <a:gd name="connsiteY1" fmla="*/ 338138 h 572294"/>
              <a:gd name="connsiteX2" fmla="*/ 956383 w 956383"/>
              <a:gd name="connsiteY2" fmla="*/ 0 h 572294"/>
              <a:gd name="connsiteX3" fmla="*/ 843843 w 956383"/>
              <a:gd name="connsiteY3" fmla="*/ 572294 h 572294"/>
              <a:gd name="connsiteX0" fmla="*/ 853368 w 956383"/>
              <a:gd name="connsiteY0" fmla="*/ 864394 h 864394"/>
              <a:gd name="connsiteX1" fmla="*/ 0 w 956383"/>
              <a:gd name="connsiteY1" fmla="*/ 338138 h 864394"/>
              <a:gd name="connsiteX2" fmla="*/ 956383 w 956383"/>
              <a:gd name="connsiteY2" fmla="*/ 0 h 864394"/>
              <a:gd name="connsiteX3" fmla="*/ 853368 w 95638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988133 w 988133"/>
              <a:gd name="connsiteY2" fmla="*/ 0 h 864394"/>
              <a:gd name="connsiteX3" fmla="*/ 885118 w 98813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454842 w 988133"/>
              <a:gd name="connsiteY2" fmla="*/ 465857 h 864394"/>
              <a:gd name="connsiteX3" fmla="*/ 988133 w 988133"/>
              <a:gd name="connsiteY3" fmla="*/ 0 h 864394"/>
              <a:gd name="connsiteX4" fmla="*/ 885118 w 988133"/>
              <a:gd name="connsiteY4" fmla="*/ 864394 h 864394"/>
              <a:gd name="connsiteX0" fmla="*/ 885118 w 988133"/>
              <a:gd name="connsiteY0" fmla="*/ 906537 h 906537"/>
              <a:gd name="connsiteX1" fmla="*/ 0 w 988133"/>
              <a:gd name="connsiteY1" fmla="*/ 891456 h 906537"/>
              <a:gd name="connsiteX2" fmla="*/ 118292 w 988133"/>
              <a:gd name="connsiteY2" fmla="*/ 0 h 906537"/>
              <a:gd name="connsiteX3" fmla="*/ 988133 w 988133"/>
              <a:gd name="connsiteY3" fmla="*/ 42143 h 906537"/>
              <a:gd name="connsiteX4" fmla="*/ 885118 w 988133"/>
              <a:gd name="connsiteY4" fmla="*/ 906537 h 906537"/>
              <a:gd name="connsiteX0" fmla="*/ 885118 w 981783"/>
              <a:gd name="connsiteY0" fmla="*/ 906537 h 906537"/>
              <a:gd name="connsiteX1" fmla="*/ 0 w 981783"/>
              <a:gd name="connsiteY1" fmla="*/ 891456 h 906537"/>
              <a:gd name="connsiteX2" fmla="*/ 118292 w 981783"/>
              <a:gd name="connsiteY2" fmla="*/ 0 h 906537"/>
              <a:gd name="connsiteX3" fmla="*/ 981783 w 981783"/>
              <a:gd name="connsiteY3" fmla="*/ 38968 h 906537"/>
              <a:gd name="connsiteX4" fmla="*/ 885118 w 981783"/>
              <a:gd name="connsiteY4" fmla="*/ 906537 h 906537"/>
              <a:gd name="connsiteX0" fmla="*/ 818443 w 981783"/>
              <a:gd name="connsiteY0" fmla="*/ 1185143 h 1185143"/>
              <a:gd name="connsiteX1" fmla="*/ 0 w 981783"/>
              <a:gd name="connsiteY1" fmla="*/ 891456 h 1185143"/>
              <a:gd name="connsiteX2" fmla="*/ 118292 w 981783"/>
              <a:gd name="connsiteY2" fmla="*/ 0 h 1185143"/>
              <a:gd name="connsiteX3" fmla="*/ 981783 w 981783"/>
              <a:gd name="connsiteY3" fmla="*/ 38968 h 1185143"/>
              <a:gd name="connsiteX4" fmla="*/ 818443 w 981783"/>
              <a:gd name="connsiteY4" fmla="*/ 1185143 h 1185143"/>
              <a:gd name="connsiteX0" fmla="*/ 818443 w 936539"/>
              <a:gd name="connsiteY0" fmla="*/ 1185143 h 1185143"/>
              <a:gd name="connsiteX1" fmla="*/ 0 w 936539"/>
              <a:gd name="connsiteY1" fmla="*/ 891456 h 1185143"/>
              <a:gd name="connsiteX2" fmla="*/ 118292 w 936539"/>
              <a:gd name="connsiteY2" fmla="*/ 0 h 1185143"/>
              <a:gd name="connsiteX3" fmla="*/ 936539 w 936539"/>
              <a:gd name="connsiteY3" fmla="*/ 460450 h 1185143"/>
              <a:gd name="connsiteX4" fmla="*/ 818443 w 936539"/>
              <a:gd name="connsiteY4" fmla="*/ 1185143 h 1185143"/>
              <a:gd name="connsiteX0" fmla="*/ 818443 w 936539"/>
              <a:gd name="connsiteY0" fmla="*/ 1249437 h 1249437"/>
              <a:gd name="connsiteX1" fmla="*/ 0 w 936539"/>
              <a:gd name="connsiteY1" fmla="*/ 955750 h 1249437"/>
              <a:gd name="connsiteX2" fmla="*/ 151629 w 936539"/>
              <a:gd name="connsiteY2" fmla="*/ 0 h 1249437"/>
              <a:gd name="connsiteX3" fmla="*/ 936539 w 936539"/>
              <a:gd name="connsiteY3" fmla="*/ 524744 h 1249437"/>
              <a:gd name="connsiteX4" fmla="*/ 818443 w 936539"/>
              <a:gd name="connsiteY4" fmla="*/ 1249437 h 1249437"/>
              <a:gd name="connsiteX0" fmla="*/ 666814 w 784910"/>
              <a:gd name="connsiteY0" fmla="*/ 1249437 h 1249437"/>
              <a:gd name="connsiteX1" fmla="*/ 36490 w 784910"/>
              <a:gd name="connsiteY1" fmla="*/ 372344 h 1249437"/>
              <a:gd name="connsiteX2" fmla="*/ 0 w 784910"/>
              <a:gd name="connsiteY2" fmla="*/ 0 h 1249437"/>
              <a:gd name="connsiteX3" fmla="*/ 784910 w 784910"/>
              <a:gd name="connsiteY3" fmla="*/ 524744 h 1249437"/>
              <a:gd name="connsiteX4" fmla="*/ 666814 w 784910"/>
              <a:gd name="connsiteY4" fmla="*/ 1249437 h 1249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4910" h="1249437">
                <a:moveTo>
                  <a:pt x="666814" y="1249437"/>
                </a:moveTo>
                <a:lnTo>
                  <a:pt x="36490" y="372344"/>
                </a:lnTo>
                <a:lnTo>
                  <a:pt x="0" y="0"/>
                </a:lnTo>
                <a:lnTo>
                  <a:pt x="784910" y="524744"/>
                </a:lnTo>
                <a:lnTo>
                  <a:pt x="666814" y="1249437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triangle 7.5"/>
          <p:cNvSpPr/>
          <p:nvPr/>
        </p:nvSpPr>
        <p:spPr>
          <a:xfrm>
            <a:off x="2814459" y="1013410"/>
            <a:ext cx="1358814" cy="708025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1373101"/>
              <a:gd name="connsiteY0" fmla="*/ 508000 h 508000"/>
              <a:gd name="connsiteX1" fmla="*/ 0 w 1373101"/>
              <a:gd name="connsiteY1" fmla="*/ 273844 h 508000"/>
              <a:gd name="connsiteX2" fmla="*/ 1373101 w 1373101"/>
              <a:gd name="connsiteY2" fmla="*/ 0 h 508000"/>
              <a:gd name="connsiteX3" fmla="*/ 843843 w 1373101"/>
              <a:gd name="connsiteY3" fmla="*/ 508000 h 508000"/>
              <a:gd name="connsiteX0" fmla="*/ 698587 w 1373101"/>
              <a:gd name="connsiteY0" fmla="*/ 708025 h 708025"/>
              <a:gd name="connsiteX1" fmla="*/ 0 w 1373101"/>
              <a:gd name="connsiteY1" fmla="*/ 273844 h 708025"/>
              <a:gd name="connsiteX2" fmla="*/ 1373101 w 1373101"/>
              <a:gd name="connsiteY2" fmla="*/ 0 h 708025"/>
              <a:gd name="connsiteX3" fmla="*/ 698587 w 1373101"/>
              <a:gd name="connsiteY3" fmla="*/ 708025 h 708025"/>
              <a:gd name="connsiteX0" fmla="*/ 684300 w 1358814"/>
              <a:gd name="connsiteY0" fmla="*/ 708025 h 708025"/>
              <a:gd name="connsiteX1" fmla="*/ 0 w 1358814"/>
              <a:gd name="connsiteY1" fmla="*/ 266700 h 708025"/>
              <a:gd name="connsiteX2" fmla="*/ 1358814 w 1358814"/>
              <a:gd name="connsiteY2" fmla="*/ 0 h 708025"/>
              <a:gd name="connsiteX3" fmla="*/ 684300 w 1358814"/>
              <a:gd name="connsiteY3" fmla="*/ 708025 h 708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814" h="708025">
                <a:moveTo>
                  <a:pt x="684300" y="708025"/>
                </a:moveTo>
                <a:lnTo>
                  <a:pt x="0" y="266700"/>
                </a:lnTo>
                <a:lnTo>
                  <a:pt x="1358814" y="0"/>
                </a:lnTo>
                <a:lnTo>
                  <a:pt x="684300" y="708025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triangles 7.3"/>
          <p:cNvSpPr/>
          <p:nvPr/>
        </p:nvSpPr>
        <p:spPr>
          <a:xfrm>
            <a:off x="2210909" y="1728602"/>
            <a:ext cx="1287609" cy="792581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29568 w 929568"/>
              <a:gd name="connsiteY0" fmla="*/ 781844 h 781844"/>
              <a:gd name="connsiteX1" fmla="*/ 0 w 929568"/>
              <a:gd name="connsiteY1" fmla="*/ 138113 h 781844"/>
              <a:gd name="connsiteX2" fmla="*/ 784933 w 929568"/>
              <a:gd name="connsiteY2" fmla="*/ 0 h 781844"/>
              <a:gd name="connsiteX3" fmla="*/ 929568 w 929568"/>
              <a:gd name="connsiteY3" fmla="*/ 781844 h 781844"/>
              <a:gd name="connsiteX0" fmla="*/ 996243 w 996243"/>
              <a:gd name="connsiteY0" fmla="*/ 781844 h 781844"/>
              <a:gd name="connsiteX1" fmla="*/ 0 w 996243"/>
              <a:gd name="connsiteY1" fmla="*/ 195263 h 781844"/>
              <a:gd name="connsiteX2" fmla="*/ 851608 w 996243"/>
              <a:gd name="connsiteY2" fmla="*/ 0 h 781844"/>
              <a:gd name="connsiteX3" fmla="*/ 996243 w 996243"/>
              <a:gd name="connsiteY3" fmla="*/ 781844 h 781844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996243 w 996243"/>
              <a:gd name="connsiteY3" fmla="*/ 1140619 h 1140619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787461 w 996243"/>
              <a:gd name="connsiteY3" fmla="*/ 549650 h 1140619"/>
              <a:gd name="connsiteX4" fmla="*/ 996243 w 996243"/>
              <a:gd name="connsiteY4" fmla="*/ 1140619 h 1140619"/>
              <a:gd name="connsiteX0" fmla="*/ 996243 w 1301811"/>
              <a:gd name="connsiteY0" fmla="*/ 1140619 h 1140619"/>
              <a:gd name="connsiteX1" fmla="*/ 0 w 1301811"/>
              <a:gd name="connsiteY1" fmla="*/ 554038 h 1140619"/>
              <a:gd name="connsiteX2" fmla="*/ 597608 w 1301811"/>
              <a:gd name="connsiteY2" fmla="*/ 0 h 1140619"/>
              <a:gd name="connsiteX3" fmla="*/ 1301811 w 1301811"/>
              <a:gd name="connsiteY3" fmla="*/ 435350 h 1140619"/>
              <a:gd name="connsiteX4" fmla="*/ 996243 w 1301811"/>
              <a:gd name="connsiteY4" fmla="*/ 1140619 h 1140619"/>
              <a:gd name="connsiteX0" fmla="*/ 996243 w 1301811"/>
              <a:gd name="connsiteY0" fmla="*/ 1127919 h 1127919"/>
              <a:gd name="connsiteX1" fmla="*/ 0 w 1301811"/>
              <a:gd name="connsiteY1" fmla="*/ 554038 h 1127919"/>
              <a:gd name="connsiteX2" fmla="*/ 597608 w 1301811"/>
              <a:gd name="connsiteY2" fmla="*/ 0 h 1127919"/>
              <a:gd name="connsiteX3" fmla="*/ 1301811 w 1301811"/>
              <a:gd name="connsiteY3" fmla="*/ 435350 h 1127919"/>
              <a:gd name="connsiteX4" fmla="*/ 996243 w 1301811"/>
              <a:gd name="connsiteY4" fmla="*/ 1127919 h 1127919"/>
              <a:gd name="connsiteX0" fmla="*/ 1291518 w 1301811"/>
              <a:gd name="connsiteY0" fmla="*/ 925513 h 925513"/>
              <a:gd name="connsiteX1" fmla="*/ 0 w 1301811"/>
              <a:gd name="connsiteY1" fmla="*/ 554038 h 925513"/>
              <a:gd name="connsiteX2" fmla="*/ 597608 w 1301811"/>
              <a:gd name="connsiteY2" fmla="*/ 0 h 925513"/>
              <a:gd name="connsiteX3" fmla="*/ 1301811 w 1301811"/>
              <a:gd name="connsiteY3" fmla="*/ 435350 h 925513"/>
              <a:gd name="connsiteX4" fmla="*/ 1291518 w 1301811"/>
              <a:gd name="connsiteY4" fmla="*/ 925513 h 925513"/>
              <a:gd name="connsiteX0" fmla="*/ 774787 w 785080"/>
              <a:gd name="connsiteY0" fmla="*/ 925513 h 1030288"/>
              <a:gd name="connsiteX1" fmla="*/ 0 w 785080"/>
              <a:gd name="connsiteY1" fmla="*/ 1030288 h 1030288"/>
              <a:gd name="connsiteX2" fmla="*/ 80877 w 785080"/>
              <a:gd name="connsiteY2" fmla="*/ 0 h 1030288"/>
              <a:gd name="connsiteX3" fmla="*/ 785080 w 785080"/>
              <a:gd name="connsiteY3" fmla="*/ 435350 h 1030288"/>
              <a:gd name="connsiteX4" fmla="*/ 774787 w 785080"/>
              <a:gd name="connsiteY4" fmla="*/ 925513 h 1030288"/>
              <a:gd name="connsiteX0" fmla="*/ 993947 w 1004240"/>
              <a:gd name="connsiteY0" fmla="*/ 577851 h 682626"/>
              <a:gd name="connsiteX1" fmla="*/ 219160 w 1004240"/>
              <a:gd name="connsiteY1" fmla="*/ 682626 h 682626"/>
              <a:gd name="connsiteX2" fmla="*/ 0 w 1004240"/>
              <a:gd name="connsiteY2" fmla="*/ 0 h 682626"/>
              <a:gd name="connsiteX3" fmla="*/ 1004240 w 1004240"/>
              <a:gd name="connsiteY3" fmla="*/ 87688 h 682626"/>
              <a:gd name="connsiteX4" fmla="*/ 993947 w 1004240"/>
              <a:gd name="connsiteY4" fmla="*/ 577851 h 682626"/>
              <a:gd name="connsiteX0" fmla="*/ 993947 w 993947"/>
              <a:gd name="connsiteY0" fmla="*/ 1133100 h 1237875"/>
              <a:gd name="connsiteX1" fmla="*/ 219160 w 993947"/>
              <a:gd name="connsiteY1" fmla="*/ 1237875 h 1237875"/>
              <a:gd name="connsiteX2" fmla="*/ 0 w 993947"/>
              <a:gd name="connsiteY2" fmla="*/ 555249 h 1237875"/>
              <a:gd name="connsiteX3" fmla="*/ 597046 w 993947"/>
              <a:gd name="connsiteY3" fmla="*/ 0 h 1237875"/>
              <a:gd name="connsiteX4" fmla="*/ 993947 w 993947"/>
              <a:gd name="connsiteY4" fmla="*/ 1133100 h 1237875"/>
              <a:gd name="connsiteX0" fmla="*/ 993947 w 1282846"/>
              <a:gd name="connsiteY0" fmla="*/ 690187 h 794962"/>
              <a:gd name="connsiteX1" fmla="*/ 219160 w 1282846"/>
              <a:gd name="connsiteY1" fmla="*/ 794962 h 794962"/>
              <a:gd name="connsiteX2" fmla="*/ 0 w 1282846"/>
              <a:gd name="connsiteY2" fmla="*/ 112336 h 794962"/>
              <a:gd name="connsiteX3" fmla="*/ 1282846 w 1282846"/>
              <a:gd name="connsiteY3" fmla="*/ 0 h 794962"/>
              <a:gd name="connsiteX4" fmla="*/ 993947 w 1282846"/>
              <a:gd name="connsiteY4" fmla="*/ 690187 h 794962"/>
              <a:gd name="connsiteX0" fmla="*/ 993947 w 1280465"/>
              <a:gd name="connsiteY0" fmla="*/ 678281 h 783056"/>
              <a:gd name="connsiteX1" fmla="*/ 219160 w 1280465"/>
              <a:gd name="connsiteY1" fmla="*/ 783056 h 783056"/>
              <a:gd name="connsiteX2" fmla="*/ 0 w 1280465"/>
              <a:gd name="connsiteY2" fmla="*/ 100430 h 783056"/>
              <a:gd name="connsiteX3" fmla="*/ 1280465 w 1280465"/>
              <a:gd name="connsiteY3" fmla="*/ 0 h 783056"/>
              <a:gd name="connsiteX4" fmla="*/ 993947 w 1280465"/>
              <a:gd name="connsiteY4" fmla="*/ 678281 h 783056"/>
              <a:gd name="connsiteX0" fmla="*/ 1001091 w 1287609"/>
              <a:gd name="connsiteY0" fmla="*/ 678281 h 783056"/>
              <a:gd name="connsiteX1" fmla="*/ 226304 w 1287609"/>
              <a:gd name="connsiteY1" fmla="*/ 783056 h 783056"/>
              <a:gd name="connsiteX2" fmla="*/ 0 w 1287609"/>
              <a:gd name="connsiteY2" fmla="*/ 114718 h 783056"/>
              <a:gd name="connsiteX3" fmla="*/ 1287609 w 1287609"/>
              <a:gd name="connsiteY3" fmla="*/ 0 h 783056"/>
              <a:gd name="connsiteX4" fmla="*/ 1001091 w 1287609"/>
              <a:gd name="connsiteY4" fmla="*/ 678281 h 783056"/>
              <a:gd name="connsiteX0" fmla="*/ 989184 w 1287609"/>
              <a:gd name="connsiteY0" fmla="*/ 683044 h 783056"/>
              <a:gd name="connsiteX1" fmla="*/ 226304 w 1287609"/>
              <a:gd name="connsiteY1" fmla="*/ 783056 h 783056"/>
              <a:gd name="connsiteX2" fmla="*/ 0 w 1287609"/>
              <a:gd name="connsiteY2" fmla="*/ 114718 h 783056"/>
              <a:gd name="connsiteX3" fmla="*/ 1287609 w 1287609"/>
              <a:gd name="connsiteY3" fmla="*/ 0 h 783056"/>
              <a:gd name="connsiteX4" fmla="*/ 989184 w 1287609"/>
              <a:gd name="connsiteY4" fmla="*/ 683044 h 783056"/>
              <a:gd name="connsiteX0" fmla="*/ 989184 w 1287609"/>
              <a:gd name="connsiteY0" fmla="*/ 683044 h 792581"/>
              <a:gd name="connsiteX1" fmla="*/ 226304 w 1287609"/>
              <a:gd name="connsiteY1" fmla="*/ 792581 h 792581"/>
              <a:gd name="connsiteX2" fmla="*/ 0 w 1287609"/>
              <a:gd name="connsiteY2" fmla="*/ 114718 h 792581"/>
              <a:gd name="connsiteX3" fmla="*/ 1287609 w 1287609"/>
              <a:gd name="connsiteY3" fmla="*/ 0 h 792581"/>
              <a:gd name="connsiteX4" fmla="*/ 989184 w 1287609"/>
              <a:gd name="connsiteY4" fmla="*/ 683044 h 792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7609" h="792581">
                <a:moveTo>
                  <a:pt x="989184" y="683044"/>
                </a:moveTo>
                <a:lnTo>
                  <a:pt x="226304" y="792581"/>
                </a:lnTo>
                <a:lnTo>
                  <a:pt x="0" y="114718"/>
                </a:lnTo>
                <a:lnTo>
                  <a:pt x="1287609" y="0"/>
                </a:lnTo>
                <a:lnTo>
                  <a:pt x="989184" y="683044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triangles 7.2"/>
          <p:cNvSpPr/>
          <p:nvPr/>
        </p:nvSpPr>
        <p:spPr>
          <a:xfrm>
            <a:off x="6015335" y="3204757"/>
            <a:ext cx="981783" cy="906537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956383"/>
              <a:gd name="connsiteY0" fmla="*/ 572294 h 572294"/>
              <a:gd name="connsiteX1" fmla="*/ 0 w 956383"/>
              <a:gd name="connsiteY1" fmla="*/ 338138 h 572294"/>
              <a:gd name="connsiteX2" fmla="*/ 956383 w 956383"/>
              <a:gd name="connsiteY2" fmla="*/ 0 h 572294"/>
              <a:gd name="connsiteX3" fmla="*/ 843843 w 956383"/>
              <a:gd name="connsiteY3" fmla="*/ 572294 h 572294"/>
              <a:gd name="connsiteX0" fmla="*/ 853368 w 956383"/>
              <a:gd name="connsiteY0" fmla="*/ 864394 h 864394"/>
              <a:gd name="connsiteX1" fmla="*/ 0 w 956383"/>
              <a:gd name="connsiteY1" fmla="*/ 338138 h 864394"/>
              <a:gd name="connsiteX2" fmla="*/ 956383 w 956383"/>
              <a:gd name="connsiteY2" fmla="*/ 0 h 864394"/>
              <a:gd name="connsiteX3" fmla="*/ 853368 w 95638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988133 w 988133"/>
              <a:gd name="connsiteY2" fmla="*/ 0 h 864394"/>
              <a:gd name="connsiteX3" fmla="*/ 885118 w 98813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454842 w 988133"/>
              <a:gd name="connsiteY2" fmla="*/ 465857 h 864394"/>
              <a:gd name="connsiteX3" fmla="*/ 988133 w 988133"/>
              <a:gd name="connsiteY3" fmla="*/ 0 h 864394"/>
              <a:gd name="connsiteX4" fmla="*/ 885118 w 988133"/>
              <a:gd name="connsiteY4" fmla="*/ 864394 h 864394"/>
              <a:gd name="connsiteX0" fmla="*/ 885118 w 988133"/>
              <a:gd name="connsiteY0" fmla="*/ 906537 h 906537"/>
              <a:gd name="connsiteX1" fmla="*/ 0 w 988133"/>
              <a:gd name="connsiteY1" fmla="*/ 891456 h 906537"/>
              <a:gd name="connsiteX2" fmla="*/ 118292 w 988133"/>
              <a:gd name="connsiteY2" fmla="*/ 0 h 906537"/>
              <a:gd name="connsiteX3" fmla="*/ 988133 w 988133"/>
              <a:gd name="connsiteY3" fmla="*/ 42143 h 906537"/>
              <a:gd name="connsiteX4" fmla="*/ 885118 w 988133"/>
              <a:gd name="connsiteY4" fmla="*/ 906537 h 906537"/>
              <a:gd name="connsiteX0" fmla="*/ 885118 w 981783"/>
              <a:gd name="connsiteY0" fmla="*/ 906537 h 906537"/>
              <a:gd name="connsiteX1" fmla="*/ 0 w 981783"/>
              <a:gd name="connsiteY1" fmla="*/ 891456 h 906537"/>
              <a:gd name="connsiteX2" fmla="*/ 118292 w 981783"/>
              <a:gd name="connsiteY2" fmla="*/ 0 h 906537"/>
              <a:gd name="connsiteX3" fmla="*/ 981783 w 981783"/>
              <a:gd name="connsiteY3" fmla="*/ 38968 h 906537"/>
              <a:gd name="connsiteX4" fmla="*/ 885118 w 981783"/>
              <a:gd name="connsiteY4" fmla="*/ 906537 h 906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1783" h="906537">
                <a:moveTo>
                  <a:pt x="885118" y="906537"/>
                </a:moveTo>
                <a:lnTo>
                  <a:pt x="0" y="891456"/>
                </a:lnTo>
                <a:lnTo>
                  <a:pt x="118292" y="0"/>
                </a:lnTo>
                <a:lnTo>
                  <a:pt x="981783" y="38968"/>
                </a:lnTo>
                <a:lnTo>
                  <a:pt x="885118" y="906537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triangles 7.1"/>
          <p:cNvSpPr/>
          <p:nvPr/>
        </p:nvSpPr>
        <p:spPr>
          <a:xfrm>
            <a:off x="2208468" y="1285036"/>
            <a:ext cx="1301811" cy="112791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29568 w 929568"/>
              <a:gd name="connsiteY0" fmla="*/ 781844 h 781844"/>
              <a:gd name="connsiteX1" fmla="*/ 0 w 929568"/>
              <a:gd name="connsiteY1" fmla="*/ 138113 h 781844"/>
              <a:gd name="connsiteX2" fmla="*/ 784933 w 929568"/>
              <a:gd name="connsiteY2" fmla="*/ 0 h 781844"/>
              <a:gd name="connsiteX3" fmla="*/ 929568 w 929568"/>
              <a:gd name="connsiteY3" fmla="*/ 781844 h 781844"/>
              <a:gd name="connsiteX0" fmla="*/ 996243 w 996243"/>
              <a:gd name="connsiteY0" fmla="*/ 781844 h 781844"/>
              <a:gd name="connsiteX1" fmla="*/ 0 w 996243"/>
              <a:gd name="connsiteY1" fmla="*/ 195263 h 781844"/>
              <a:gd name="connsiteX2" fmla="*/ 851608 w 996243"/>
              <a:gd name="connsiteY2" fmla="*/ 0 h 781844"/>
              <a:gd name="connsiteX3" fmla="*/ 996243 w 996243"/>
              <a:gd name="connsiteY3" fmla="*/ 781844 h 781844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996243 w 996243"/>
              <a:gd name="connsiteY3" fmla="*/ 1140619 h 1140619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787461 w 996243"/>
              <a:gd name="connsiteY3" fmla="*/ 549650 h 1140619"/>
              <a:gd name="connsiteX4" fmla="*/ 996243 w 996243"/>
              <a:gd name="connsiteY4" fmla="*/ 1140619 h 1140619"/>
              <a:gd name="connsiteX0" fmla="*/ 996243 w 1301811"/>
              <a:gd name="connsiteY0" fmla="*/ 1140619 h 1140619"/>
              <a:gd name="connsiteX1" fmla="*/ 0 w 1301811"/>
              <a:gd name="connsiteY1" fmla="*/ 554038 h 1140619"/>
              <a:gd name="connsiteX2" fmla="*/ 597608 w 1301811"/>
              <a:gd name="connsiteY2" fmla="*/ 0 h 1140619"/>
              <a:gd name="connsiteX3" fmla="*/ 1301811 w 1301811"/>
              <a:gd name="connsiteY3" fmla="*/ 435350 h 1140619"/>
              <a:gd name="connsiteX4" fmla="*/ 996243 w 1301811"/>
              <a:gd name="connsiteY4" fmla="*/ 1140619 h 1140619"/>
              <a:gd name="connsiteX0" fmla="*/ 996243 w 1301811"/>
              <a:gd name="connsiteY0" fmla="*/ 1127919 h 1127919"/>
              <a:gd name="connsiteX1" fmla="*/ 0 w 1301811"/>
              <a:gd name="connsiteY1" fmla="*/ 554038 h 1127919"/>
              <a:gd name="connsiteX2" fmla="*/ 597608 w 1301811"/>
              <a:gd name="connsiteY2" fmla="*/ 0 h 1127919"/>
              <a:gd name="connsiteX3" fmla="*/ 1301811 w 1301811"/>
              <a:gd name="connsiteY3" fmla="*/ 435350 h 1127919"/>
              <a:gd name="connsiteX4" fmla="*/ 996243 w 1301811"/>
              <a:gd name="connsiteY4" fmla="*/ 1127919 h 1127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1811" h="1127919">
                <a:moveTo>
                  <a:pt x="996243" y="1127919"/>
                </a:moveTo>
                <a:lnTo>
                  <a:pt x="0" y="554038"/>
                </a:lnTo>
                <a:lnTo>
                  <a:pt x="597608" y="0"/>
                </a:lnTo>
                <a:lnTo>
                  <a:pt x="1301811" y="435350"/>
                </a:lnTo>
                <a:lnTo>
                  <a:pt x="996243" y="1127919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triangles 7.1"/>
          <p:cNvSpPr/>
          <p:nvPr/>
        </p:nvSpPr>
        <p:spPr>
          <a:xfrm>
            <a:off x="2210560" y="1286355"/>
            <a:ext cx="993947" cy="1237875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29568 w 929568"/>
              <a:gd name="connsiteY0" fmla="*/ 781844 h 781844"/>
              <a:gd name="connsiteX1" fmla="*/ 0 w 929568"/>
              <a:gd name="connsiteY1" fmla="*/ 138113 h 781844"/>
              <a:gd name="connsiteX2" fmla="*/ 784933 w 929568"/>
              <a:gd name="connsiteY2" fmla="*/ 0 h 781844"/>
              <a:gd name="connsiteX3" fmla="*/ 929568 w 929568"/>
              <a:gd name="connsiteY3" fmla="*/ 781844 h 781844"/>
              <a:gd name="connsiteX0" fmla="*/ 996243 w 996243"/>
              <a:gd name="connsiteY0" fmla="*/ 781844 h 781844"/>
              <a:gd name="connsiteX1" fmla="*/ 0 w 996243"/>
              <a:gd name="connsiteY1" fmla="*/ 195263 h 781844"/>
              <a:gd name="connsiteX2" fmla="*/ 851608 w 996243"/>
              <a:gd name="connsiteY2" fmla="*/ 0 h 781844"/>
              <a:gd name="connsiteX3" fmla="*/ 996243 w 996243"/>
              <a:gd name="connsiteY3" fmla="*/ 781844 h 781844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996243 w 996243"/>
              <a:gd name="connsiteY3" fmla="*/ 1140619 h 1140619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787461 w 996243"/>
              <a:gd name="connsiteY3" fmla="*/ 549650 h 1140619"/>
              <a:gd name="connsiteX4" fmla="*/ 996243 w 996243"/>
              <a:gd name="connsiteY4" fmla="*/ 1140619 h 1140619"/>
              <a:gd name="connsiteX0" fmla="*/ 996243 w 1301811"/>
              <a:gd name="connsiteY0" fmla="*/ 1140619 h 1140619"/>
              <a:gd name="connsiteX1" fmla="*/ 0 w 1301811"/>
              <a:gd name="connsiteY1" fmla="*/ 554038 h 1140619"/>
              <a:gd name="connsiteX2" fmla="*/ 597608 w 1301811"/>
              <a:gd name="connsiteY2" fmla="*/ 0 h 1140619"/>
              <a:gd name="connsiteX3" fmla="*/ 1301811 w 1301811"/>
              <a:gd name="connsiteY3" fmla="*/ 435350 h 1140619"/>
              <a:gd name="connsiteX4" fmla="*/ 996243 w 1301811"/>
              <a:gd name="connsiteY4" fmla="*/ 1140619 h 1140619"/>
              <a:gd name="connsiteX0" fmla="*/ 996243 w 1301811"/>
              <a:gd name="connsiteY0" fmla="*/ 1127919 h 1127919"/>
              <a:gd name="connsiteX1" fmla="*/ 0 w 1301811"/>
              <a:gd name="connsiteY1" fmla="*/ 554038 h 1127919"/>
              <a:gd name="connsiteX2" fmla="*/ 597608 w 1301811"/>
              <a:gd name="connsiteY2" fmla="*/ 0 h 1127919"/>
              <a:gd name="connsiteX3" fmla="*/ 1301811 w 1301811"/>
              <a:gd name="connsiteY3" fmla="*/ 435350 h 1127919"/>
              <a:gd name="connsiteX4" fmla="*/ 996243 w 1301811"/>
              <a:gd name="connsiteY4" fmla="*/ 1127919 h 1127919"/>
              <a:gd name="connsiteX0" fmla="*/ 1291518 w 1301811"/>
              <a:gd name="connsiteY0" fmla="*/ 925513 h 925513"/>
              <a:gd name="connsiteX1" fmla="*/ 0 w 1301811"/>
              <a:gd name="connsiteY1" fmla="*/ 554038 h 925513"/>
              <a:gd name="connsiteX2" fmla="*/ 597608 w 1301811"/>
              <a:gd name="connsiteY2" fmla="*/ 0 h 925513"/>
              <a:gd name="connsiteX3" fmla="*/ 1301811 w 1301811"/>
              <a:gd name="connsiteY3" fmla="*/ 435350 h 925513"/>
              <a:gd name="connsiteX4" fmla="*/ 1291518 w 1301811"/>
              <a:gd name="connsiteY4" fmla="*/ 925513 h 925513"/>
              <a:gd name="connsiteX0" fmla="*/ 774787 w 785080"/>
              <a:gd name="connsiteY0" fmla="*/ 925513 h 1030288"/>
              <a:gd name="connsiteX1" fmla="*/ 0 w 785080"/>
              <a:gd name="connsiteY1" fmla="*/ 1030288 h 1030288"/>
              <a:gd name="connsiteX2" fmla="*/ 80877 w 785080"/>
              <a:gd name="connsiteY2" fmla="*/ 0 h 1030288"/>
              <a:gd name="connsiteX3" fmla="*/ 785080 w 785080"/>
              <a:gd name="connsiteY3" fmla="*/ 435350 h 1030288"/>
              <a:gd name="connsiteX4" fmla="*/ 774787 w 785080"/>
              <a:gd name="connsiteY4" fmla="*/ 925513 h 1030288"/>
              <a:gd name="connsiteX0" fmla="*/ 993947 w 1004240"/>
              <a:gd name="connsiteY0" fmla="*/ 577851 h 682626"/>
              <a:gd name="connsiteX1" fmla="*/ 219160 w 1004240"/>
              <a:gd name="connsiteY1" fmla="*/ 682626 h 682626"/>
              <a:gd name="connsiteX2" fmla="*/ 0 w 1004240"/>
              <a:gd name="connsiteY2" fmla="*/ 0 h 682626"/>
              <a:gd name="connsiteX3" fmla="*/ 1004240 w 1004240"/>
              <a:gd name="connsiteY3" fmla="*/ 87688 h 682626"/>
              <a:gd name="connsiteX4" fmla="*/ 993947 w 1004240"/>
              <a:gd name="connsiteY4" fmla="*/ 577851 h 682626"/>
              <a:gd name="connsiteX0" fmla="*/ 993947 w 993947"/>
              <a:gd name="connsiteY0" fmla="*/ 1133100 h 1237875"/>
              <a:gd name="connsiteX1" fmla="*/ 219160 w 993947"/>
              <a:gd name="connsiteY1" fmla="*/ 1237875 h 1237875"/>
              <a:gd name="connsiteX2" fmla="*/ 0 w 993947"/>
              <a:gd name="connsiteY2" fmla="*/ 555249 h 1237875"/>
              <a:gd name="connsiteX3" fmla="*/ 597046 w 993947"/>
              <a:gd name="connsiteY3" fmla="*/ 0 h 1237875"/>
              <a:gd name="connsiteX4" fmla="*/ 993947 w 993947"/>
              <a:gd name="connsiteY4" fmla="*/ 1133100 h 1237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3947" h="1237875">
                <a:moveTo>
                  <a:pt x="993947" y="1133100"/>
                </a:moveTo>
                <a:lnTo>
                  <a:pt x="219160" y="1237875"/>
                </a:lnTo>
                <a:lnTo>
                  <a:pt x="0" y="555249"/>
                </a:lnTo>
                <a:lnTo>
                  <a:pt x="597046" y="0"/>
                </a:lnTo>
                <a:lnTo>
                  <a:pt x="993947" y="113310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triangle 7.0"/>
          <p:cNvSpPr/>
          <p:nvPr/>
        </p:nvSpPr>
        <p:spPr>
          <a:xfrm>
            <a:off x="2437510" y="2521772"/>
            <a:ext cx="273758" cy="1285081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608893 w 784933"/>
              <a:gd name="connsiteY0" fmla="*/ 727869 h 727869"/>
              <a:gd name="connsiteX1" fmla="*/ 0 w 784933"/>
              <a:gd name="connsiteY1" fmla="*/ 138113 h 727869"/>
              <a:gd name="connsiteX2" fmla="*/ 784933 w 784933"/>
              <a:gd name="connsiteY2" fmla="*/ 0 h 727869"/>
              <a:gd name="connsiteX3" fmla="*/ 608893 w 784933"/>
              <a:gd name="connsiteY3" fmla="*/ 727869 h 727869"/>
              <a:gd name="connsiteX0" fmla="*/ 608893 w 746833"/>
              <a:gd name="connsiteY0" fmla="*/ 589756 h 589756"/>
              <a:gd name="connsiteX1" fmla="*/ 0 w 746833"/>
              <a:gd name="connsiteY1" fmla="*/ 0 h 589756"/>
              <a:gd name="connsiteX2" fmla="*/ 746833 w 746833"/>
              <a:gd name="connsiteY2" fmla="*/ 61912 h 589756"/>
              <a:gd name="connsiteX3" fmla="*/ 608893 w 746833"/>
              <a:gd name="connsiteY3" fmla="*/ 589756 h 589756"/>
              <a:gd name="connsiteX0" fmla="*/ 135818 w 273758"/>
              <a:gd name="connsiteY0" fmla="*/ 1285081 h 1285081"/>
              <a:gd name="connsiteX1" fmla="*/ 0 w 273758"/>
              <a:gd name="connsiteY1" fmla="*/ 0 h 1285081"/>
              <a:gd name="connsiteX2" fmla="*/ 273758 w 273758"/>
              <a:gd name="connsiteY2" fmla="*/ 757237 h 1285081"/>
              <a:gd name="connsiteX3" fmla="*/ 135818 w 273758"/>
              <a:gd name="connsiteY3" fmla="*/ 1285081 h 1285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3758" h="1285081">
                <a:moveTo>
                  <a:pt x="135818" y="1285081"/>
                </a:moveTo>
                <a:lnTo>
                  <a:pt x="0" y="0"/>
                </a:lnTo>
                <a:lnTo>
                  <a:pt x="273758" y="757237"/>
                </a:lnTo>
                <a:lnTo>
                  <a:pt x="135818" y="1285081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triangles 6.6"/>
          <p:cNvSpPr/>
          <p:nvPr/>
        </p:nvSpPr>
        <p:spPr>
          <a:xfrm>
            <a:off x="2203389" y="1284040"/>
            <a:ext cx="1301811" cy="112791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29568 w 929568"/>
              <a:gd name="connsiteY0" fmla="*/ 781844 h 781844"/>
              <a:gd name="connsiteX1" fmla="*/ 0 w 929568"/>
              <a:gd name="connsiteY1" fmla="*/ 138113 h 781844"/>
              <a:gd name="connsiteX2" fmla="*/ 784933 w 929568"/>
              <a:gd name="connsiteY2" fmla="*/ 0 h 781844"/>
              <a:gd name="connsiteX3" fmla="*/ 929568 w 929568"/>
              <a:gd name="connsiteY3" fmla="*/ 781844 h 781844"/>
              <a:gd name="connsiteX0" fmla="*/ 996243 w 996243"/>
              <a:gd name="connsiteY0" fmla="*/ 781844 h 781844"/>
              <a:gd name="connsiteX1" fmla="*/ 0 w 996243"/>
              <a:gd name="connsiteY1" fmla="*/ 195263 h 781844"/>
              <a:gd name="connsiteX2" fmla="*/ 851608 w 996243"/>
              <a:gd name="connsiteY2" fmla="*/ 0 h 781844"/>
              <a:gd name="connsiteX3" fmla="*/ 996243 w 996243"/>
              <a:gd name="connsiteY3" fmla="*/ 781844 h 781844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996243 w 996243"/>
              <a:gd name="connsiteY3" fmla="*/ 1140619 h 1140619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787461 w 996243"/>
              <a:gd name="connsiteY3" fmla="*/ 549650 h 1140619"/>
              <a:gd name="connsiteX4" fmla="*/ 996243 w 996243"/>
              <a:gd name="connsiteY4" fmla="*/ 1140619 h 1140619"/>
              <a:gd name="connsiteX0" fmla="*/ 996243 w 1301811"/>
              <a:gd name="connsiteY0" fmla="*/ 1140619 h 1140619"/>
              <a:gd name="connsiteX1" fmla="*/ 0 w 1301811"/>
              <a:gd name="connsiteY1" fmla="*/ 554038 h 1140619"/>
              <a:gd name="connsiteX2" fmla="*/ 597608 w 1301811"/>
              <a:gd name="connsiteY2" fmla="*/ 0 h 1140619"/>
              <a:gd name="connsiteX3" fmla="*/ 1301811 w 1301811"/>
              <a:gd name="connsiteY3" fmla="*/ 435350 h 1140619"/>
              <a:gd name="connsiteX4" fmla="*/ 996243 w 1301811"/>
              <a:gd name="connsiteY4" fmla="*/ 1140619 h 1140619"/>
              <a:gd name="connsiteX0" fmla="*/ 996243 w 1301811"/>
              <a:gd name="connsiteY0" fmla="*/ 1127919 h 1127919"/>
              <a:gd name="connsiteX1" fmla="*/ 0 w 1301811"/>
              <a:gd name="connsiteY1" fmla="*/ 554038 h 1127919"/>
              <a:gd name="connsiteX2" fmla="*/ 597608 w 1301811"/>
              <a:gd name="connsiteY2" fmla="*/ 0 h 1127919"/>
              <a:gd name="connsiteX3" fmla="*/ 1301811 w 1301811"/>
              <a:gd name="connsiteY3" fmla="*/ 435350 h 1127919"/>
              <a:gd name="connsiteX4" fmla="*/ 996243 w 1301811"/>
              <a:gd name="connsiteY4" fmla="*/ 1127919 h 1127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1811" h="1127919">
                <a:moveTo>
                  <a:pt x="996243" y="1127919"/>
                </a:moveTo>
                <a:lnTo>
                  <a:pt x="0" y="554038"/>
                </a:lnTo>
                <a:lnTo>
                  <a:pt x="597608" y="0"/>
                </a:lnTo>
                <a:lnTo>
                  <a:pt x="1301811" y="435350"/>
                </a:lnTo>
                <a:lnTo>
                  <a:pt x="996243" y="1127919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triangles 6.6"/>
          <p:cNvSpPr/>
          <p:nvPr/>
        </p:nvSpPr>
        <p:spPr>
          <a:xfrm>
            <a:off x="6012633" y="3214814"/>
            <a:ext cx="981783" cy="906537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956383"/>
              <a:gd name="connsiteY0" fmla="*/ 572294 h 572294"/>
              <a:gd name="connsiteX1" fmla="*/ 0 w 956383"/>
              <a:gd name="connsiteY1" fmla="*/ 338138 h 572294"/>
              <a:gd name="connsiteX2" fmla="*/ 956383 w 956383"/>
              <a:gd name="connsiteY2" fmla="*/ 0 h 572294"/>
              <a:gd name="connsiteX3" fmla="*/ 843843 w 956383"/>
              <a:gd name="connsiteY3" fmla="*/ 572294 h 572294"/>
              <a:gd name="connsiteX0" fmla="*/ 853368 w 956383"/>
              <a:gd name="connsiteY0" fmla="*/ 864394 h 864394"/>
              <a:gd name="connsiteX1" fmla="*/ 0 w 956383"/>
              <a:gd name="connsiteY1" fmla="*/ 338138 h 864394"/>
              <a:gd name="connsiteX2" fmla="*/ 956383 w 956383"/>
              <a:gd name="connsiteY2" fmla="*/ 0 h 864394"/>
              <a:gd name="connsiteX3" fmla="*/ 853368 w 95638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988133 w 988133"/>
              <a:gd name="connsiteY2" fmla="*/ 0 h 864394"/>
              <a:gd name="connsiteX3" fmla="*/ 885118 w 98813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454842 w 988133"/>
              <a:gd name="connsiteY2" fmla="*/ 465857 h 864394"/>
              <a:gd name="connsiteX3" fmla="*/ 988133 w 988133"/>
              <a:gd name="connsiteY3" fmla="*/ 0 h 864394"/>
              <a:gd name="connsiteX4" fmla="*/ 885118 w 988133"/>
              <a:gd name="connsiteY4" fmla="*/ 864394 h 864394"/>
              <a:gd name="connsiteX0" fmla="*/ 885118 w 988133"/>
              <a:gd name="connsiteY0" fmla="*/ 906537 h 906537"/>
              <a:gd name="connsiteX1" fmla="*/ 0 w 988133"/>
              <a:gd name="connsiteY1" fmla="*/ 891456 h 906537"/>
              <a:gd name="connsiteX2" fmla="*/ 118292 w 988133"/>
              <a:gd name="connsiteY2" fmla="*/ 0 h 906537"/>
              <a:gd name="connsiteX3" fmla="*/ 988133 w 988133"/>
              <a:gd name="connsiteY3" fmla="*/ 42143 h 906537"/>
              <a:gd name="connsiteX4" fmla="*/ 885118 w 988133"/>
              <a:gd name="connsiteY4" fmla="*/ 906537 h 906537"/>
              <a:gd name="connsiteX0" fmla="*/ 885118 w 981783"/>
              <a:gd name="connsiteY0" fmla="*/ 906537 h 906537"/>
              <a:gd name="connsiteX1" fmla="*/ 0 w 981783"/>
              <a:gd name="connsiteY1" fmla="*/ 891456 h 906537"/>
              <a:gd name="connsiteX2" fmla="*/ 118292 w 981783"/>
              <a:gd name="connsiteY2" fmla="*/ 0 h 906537"/>
              <a:gd name="connsiteX3" fmla="*/ 981783 w 981783"/>
              <a:gd name="connsiteY3" fmla="*/ 38968 h 906537"/>
              <a:gd name="connsiteX4" fmla="*/ 885118 w 981783"/>
              <a:gd name="connsiteY4" fmla="*/ 906537 h 906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1783" h="906537">
                <a:moveTo>
                  <a:pt x="885118" y="906537"/>
                </a:moveTo>
                <a:lnTo>
                  <a:pt x="0" y="891456"/>
                </a:lnTo>
                <a:lnTo>
                  <a:pt x="118292" y="0"/>
                </a:lnTo>
                <a:lnTo>
                  <a:pt x="981783" y="38968"/>
                </a:lnTo>
                <a:lnTo>
                  <a:pt x="885118" y="906537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triangle 6.3"/>
          <p:cNvSpPr/>
          <p:nvPr/>
        </p:nvSpPr>
        <p:spPr>
          <a:xfrm>
            <a:off x="2199364" y="1838394"/>
            <a:ext cx="1008235" cy="687388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39093 w 939093"/>
              <a:gd name="connsiteY0" fmla="*/ 419894 h 419894"/>
              <a:gd name="connsiteX1" fmla="*/ 0 w 939093"/>
              <a:gd name="connsiteY1" fmla="*/ 138113 h 419894"/>
              <a:gd name="connsiteX2" fmla="*/ 784933 w 939093"/>
              <a:gd name="connsiteY2" fmla="*/ 0 h 419894"/>
              <a:gd name="connsiteX3" fmla="*/ 939093 w 939093"/>
              <a:gd name="connsiteY3" fmla="*/ 419894 h 419894"/>
              <a:gd name="connsiteX0" fmla="*/ 758118 w 758118"/>
              <a:gd name="connsiteY0" fmla="*/ 419894 h 534988"/>
              <a:gd name="connsiteX1" fmla="*/ 0 w 758118"/>
              <a:gd name="connsiteY1" fmla="*/ 534988 h 534988"/>
              <a:gd name="connsiteX2" fmla="*/ 603958 w 758118"/>
              <a:gd name="connsiteY2" fmla="*/ 0 h 534988"/>
              <a:gd name="connsiteX3" fmla="*/ 758118 w 758118"/>
              <a:gd name="connsiteY3" fmla="*/ 419894 h 534988"/>
              <a:gd name="connsiteX0" fmla="*/ 992360 w 992360"/>
              <a:gd name="connsiteY0" fmla="*/ 572294 h 687388"/>
              <a:gd name="connsiteX1" fmla="*/ 234242 w 992360"/>
              <a:gd name="connsiteY1" fmla="*/ 687388 h 687388"/>
              <a:gd name="connsiteX2" fmla="*/ 0 w 992360"/>
              <a:gd name="connsiteY2" fmla="*/ 0 h 687388"/>
              <a:gd name="connsiteX3" fmla="*/ 992360 w 992360"/>
              <a:gd name="connsiteY3" fmla="*/ 572294 h 687388"/>
              <a:gd name="connsiteX0" fmla="*/ 1008235 w 1008235"/>
              <a:gd name="connsiteY0" fmla="*/ 575469 h 687388"/>
              <a:gd name="connsiteX1" fmla="*/ 234242 w 1008235"/>
              <a:gd name="connsiteY1" fmla="*/ 687388 h 687388"/>
              <a:gd name="connsiteX2" fmla="*/ 0 w 1008235"/>
              <a:gd name="connsiteY2" fmla="*/ 0 h 687388"/>
              <a:gd name="connsiteX3" fmla="*/ 1008235 w 1008235"/>
              <a:gd name="connsiteY3" fmla="*/ 575469 h 687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8235" h="687388">
                <a:moveTo>
                  <a:pt x="1008235" y="575469"/>
                </a:moveTo>
                <a:lnTo>
                  <a:pt x="234242" y="687388"/>
                </a:lnTo>
                <a:lnTo>
                  <a:pt x="0" y="0"/>
                </a:lnTo>
                <a:lnTo>
                  <a:pt x="1008235" y="575469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triangle 5.92"/>
          <p:cNvSpPr/>
          <p:nvPr/>
        </p:nvSpPr>
        <p:spPr>
          <a:xfrm>
            <a:off x="6141570" y="1579079"/>
            <a:ext cx="737308" cy="888206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764468 w 764468"/>
              <a:gd name="connsiteY0" fmla="*/ 675481 h 675481"/>
              <a:gd name="connsiteX1" fmla="*/ 0 w 764468"/>
              <a:gd name="connsiteY1" fmla="*/ 0 h 675481"/>
              <a:gd name="connsiteX2" fmla="*/ 705558 w 764468"/>
              <a:gd name="connsiteY2" fmla="*/ 303212 h 675481"/>
              <a:gd name="connsiteX3" fmla="*/ 764468 w 764468"/>
              <a:gd name="connsiteY3" fmla="*/ 675481 h 675481"/>
              <a:gd name="connsiteX0" fmla="*/ 764468 w 764468"/>
              <a:gd name="connsiteY0" fmla="*/ 675481 h 675481"/>
              <a:gd name="connsiteX1" fmla="*/ 0 w 764468"/>
              <a:gd name="connsiteY1" fmla="*/ 0 h 675481"/>
              <a:gd name="connsiteX2" fmla="*/ 737308 w 764468"/>
              <a:gd name="connsiteY2" fmla="*/ 134937 h 675481"/>
              <a:gd name="connsiteX3" fmla="*/ 764468 w 764468"/>
              <a:gd name="connsiteY3" fmla="*/ 675481 h 675481"/>
              <a:gd name="connsiteX0" fmla="*/ 618418 w 737308"/>
              <a:gd name="connsiteY0" fmla="*/ 888206 h 888206"/>
              <a:gd name="connsiteX1" fmla="*/ 0 w 737308"/>
              <a:gd name="connsiteY1" fmla="*/ 0 h 888206"/>
              <a:gd name="connsiteX2" fmla="*/ 737308 w 737308"/>
              <a:gd name="connsiteY2" fmla="*/ 134937 h 888206"/>
              <a:gd name="connsiteX3" fmla="*/ 618418 w 737308"/>
              <a:gd name="connsiteY3" fmla="*/ 888206 h 888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7308" h="888206">
                <a:moveTo>
                  <a:pt x="618418" y="888206"/>
                </a:moveTo>
                <a:lnTo>
                  <a:pt x="0" y="0"/>
                </a:lnTo>
                <a:lnTo>
                  <a:pt x="737308" y="134937"/>
                </a:lnTo>
                <a:lnTo>
                  <a:pt x="618418" y="888206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triangle 5.3"/>
          <p:cNvSpPr/>
          <p:nvPr/>
        </p:nvSpPr>
        <p:spPr>
          <a:xfrm>
            <a:off x="2435892" y="2420617"/>
            <a:ext cx="753183" cy="838994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793043 w 793043"/>
              <a:gd name="connsiteY0" fmla="*/ 427831 h 427831"/>
              <a:gd name="connsiteX1" fmla="*/ 0 w 793043"/>
              <a:gd name="connsiteY1" fmla="*/ 0 h 427831"/>
              <a:gd name="connsiteX2" fmla="*/ 734133 w 793043"/>
              <a:gd name="connsiteY2" fmla="*/ 55562 h 427831"/>
              <a:gd name="connsiteX3" fmla="*/ 793043 w 793043"/>
              <a:gd name="connsiteY3" fmla="*/ 427831 h 427831"/>
              <a:gd name="connsiteX0" fmla="*/ 793043 w 793043"/>
              <a:gd name="connsiteY0" fmla="*/ 534194 h 534194"/>
              <a:gd name="connsiteX1" fmla="*/ 0 w 793043"/>
              <a:gd name="connsiteY1" fmla="*/ 106363 h 534194"/>
              <a:gd name="connsiteX2" fmla="*/ 734133 w 793043"/>
              <a:gd name="connsiteY2" fmla="*/ 0 h 534194"/>
              <a:gd name="connsiteX3" fmla="*/ 793043 w 793043"/>
              <a:gd name="connsiteY3" fmla="*/ 534194 h 534194"/>
              <a:gd name="connsiteX0" fmla="*/ 272343 w 734133"/>
              <a:gd name="connsiteY0" fmla="*/ 838994 h 838994"/>
              <a:gd name="connsiteX1" fmla="*/ 0 w 734133"/>
              <a:gd name="connsiteY1" fmla="*/ 106363 h 838994"/>
              <a:gd name="connsiteX2" fmla="*/ 734133 w 734133"/>
              <a:gd name="connsiteY2" fmla="*/ 0 h 838994"/>
              <a:gd name="connsiteX3" fmla="*/ 272343 w 734133"/>
              <a:gd name="connsiteY3" fmla="*/ 838994 h 838994"/>
              <a:gd name="connsiteX0" fmla="*/ 272343 w 746833"/>
              <a:gd name="connsiteY0" fmla="*/ 838994 h 838994"/>
              <a:gd name="connsiteX1" fmla="*/ 0 w 746833"/>
              <a:gd name="connsiteY1" fmla="*/ 106363 h 838994"/>
              <a:gd name="connsiteX2" fmla="*/ 746833 w 746833"/>
              <a:gd name="connsiteY2" fmla="*/ 0 h 838994"/>
              <a:gd name="connsiteX3" fmla="*/ 272343 w 746833"/>
              <a:gd name="connsiteY3" fmla="*/ 838994 h 838994"/>
              <a:gd name="connsiteX0" fmla="*/ 278693 w 753183"/>
              <a:gd name="connsiteY0" fmla="*/ 838994 h 838994"/>
              <a:gd name="connsiteX1" fmla="*/ 0 w 753183"/>
              <a:gd name="connsiteY1" fmla="*/ 106363 h 838994"/>
              <a:gd name="connsiteX2" fmla="*/ 753183 w 753183"/>
              <a:gd name="connsiteY2" fmla="*/ 0 h 838994"/>
              <a:gd name="connsiteX3" fmla="*/ 278693 w 753183"/>
              <a:gd name="connsiteY3" fmla="*/ 838994 h 838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183" h="838994">
                <a:moveTo>
                  <a:pt x="278693" y="838994"/>
                </a:moveTo>
                <a:lnTo>
                  <a:pt x="0" y="106363"/>
                </a:lnTo>
                <a:lnTo>
                  <a:pt x="753183" y="0"/>
                </a:lnTo>
                <a:lnTo>
                  <a:pt x="278693" y="838994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triangle 5.3"/>
          <p:cNvSpPr/>
          <p:nvPr/>
        </p:nvSpPr>
        <p:spPr>
          <a:xfrm>
            <a:off x="6137889" y="2465546"/>
            <a:ext cx="875593" cy="79771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5593" h="797719">
                <a:moveTo>
                  <a:pt x="875593" y="797719"/>
                </a:moveTo>
                <a:lnTo>
                  <a:pt x="0" y="747713"/>
                </a:lnTo>
                <a:lnTo>
                  <a:pt x="613483" y="0"/>
                </a:lnTo>
                <a:lnTo>
                  <a:pt x="875593" y="797719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triangle 5.29"/>
          <p:cNvSpPr/>
          <p:nvPr/>
        </p:nvSpPr>
        <p:spPr>
          <a:xfrm>
            <a:off x="6085743" y="1199148"/>
            <a:ext cx="795510" cy="52466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742243 w 742243"/>
              <a:gd name="connsiteY0" fmla="*/ 372269 h 372269"/>
              <a:gd name="connsiteX1" fmla="*/ 0 w 742243"/>
              <a:gd name="connsiteY1" fmla="*/ 220663 h 372269"/>
              <a:gd name="connsiteX2" fmla="*/ 683333 w 742243"/>
              <a:gd name="connsiteY2" fmla="*/ 0 h 372269"/>
              <a:gd name="connsiteX3" fmla="*/ 742243 w 742243"/>
              <a:gd name="connsiteY3" fmla="*/ 372269 h 372269"/>
              <a:gd name="connsiteX0" fmla="*/ 805035 w 805035"/>
              <a:gd name="connsiteY0" fmla="*/ 531019 h 531019"/>
              <a:gd name="connsiteX1" fmla="*/ 62792 w 805035"/>
              <a:gd name="connsiteY1" fmla="*/ 379413 h 531019"/>
              <a:gd name="connsiteX2" fmla="*/ 0 w 805035"/>
              <a:gd name="connsiteY2" fmla="*/ 0 h 531019"/>
              <a:gd name="connsiteX3" fmla="*/ 805035 w 805035"/>
              <a:gd name="connsiteY3" fmla="*/ 531019 h 531019"/>
              <a:gd name="connsiteX0" fmla="*/ 795510 w 795510"/>
              <a:gd name="connsiteY0" fmla="*/ 524669 h 524669"/>
              <a:gd name="connsiteX1" fmla="*/ 62792 w 795510"/>
              <a:gd name="connsiteY1" fmla="*/ 379413 h 524669"/>
              <a:gd name="connsiteX2" fmla="*/ 0 w 795510"/>
              <a:gd name="connsiteY2" fmla="*/ 0 h 524669"/>
              <a:gd name="connsiteX3" fmla="*/ 795510 w 795510"/>
              <a:gd name="connsiteY3" fmla="*/ 524669 h 524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5510" h="524669">
                <a:moveTo>
                  <a:pt x="795510" y="524669"/>
                </a:moveTo>
                <a:lnTo>
                  <a:pt x="62792" y="379413"/>
                </a:lnTo>
                <a:lnTo>
                  <a:pt x="0" y="0"/>
                </a:lnTo>
                <a:lnTo>
                  <a:pt x="795510" y="524669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triangle 4.72"/>
          <p:cNvSpPr/>
          <p:nvPr/>
        </p:nvSpPr>
        <p:spPr>
          <a:xfrm>
            <a:off x="5304124" y="1202510"/>
            <a:ext cx="843843" cy="37226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3843" h="372269">
                <a:moveTo>
                  <a:pt x="843843" y="372269"/>
                </a:moveTo>
                <a:lnTo>
                  <a:pt x="0" y="138113"/>
                </a:lnTo>
                <a:lnTo>
                  <a:pt x="784933" y="0"/>
                </a:lnTo>
                <a:lnTo>
                  <a:pt x="843843" y="372269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3" name="line 17.99"/>
          <p:cNvCxnSpPr/>
          <p:nvPr/>
        </p:nvCxnSpPr>
        <p:spPr>
          <a:xfrm flipV="1">
            <a:off x="5168900" y="1711891"/>
            <a:ext cx="1701044" cy="281573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line 17.9"/>
          <p:cNvCxnSpPr/>
          <p:nvPr/>
        </p:nvCxnSpPr>
        <p:spPr>
          <a:xfrm flipH="1">
            <a:off x="2804160" y="1195146"/>
            <a:ext cx="3276601" cy="762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line 17.9"/>
          <p:cNvCxnSpPr/>
          <p:nvPr/>
        </p:nvCxnSpPr>
        <p:spPr>
          <a:xfrm flipH="1" flipV="1">
            <a:off x="3192780" y="2429586"/>
            <a:ext cx="2819400" cy="16764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line 17.8"/>
          <p:cNvCxnSpPr/>
          <p:nvPr/>
        </p:nvCxnSpPr>
        <p:spPr>
          <a:xfrm flipH="1" flipV="1">
            <a:off x="3500438" y="1716164"/>
            <a:ext cx="1666876" cy="280987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line 17.7"/>
          <p:cNvCxnSpPr/>
          <p:nvPr/>
        </p:nvCxnSpPr>
        <p:spPr>
          <a:xfrm flipH="1">
            <a:off x="2712720" y="1328972"/>
            <a:ext cx="2601420" cy="192357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line 17.5"/>
          <p:cNvCxnSpPr/>
          <p:nvPr/>
        </p:nvCxnSpPr>
        <p:spPr>
          <a:xfrm>
            <a:off x="5303044" y="1339926"/>
            <a:ext cx="1600200" cy="278368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line 17.47"/>
          <p:cNvCxnSpPr/>
          <p:nvPr/>
        </p:nvCxnSpPr>
        <p:spPr>
          <a:xfrm flipV="1">
            <a:off x="5168901" y="1333576"/>
            <a:ext cx="139699" cy="319405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line 17.2"/>
          <p:cNvCxnSpPr/>
          <p:nvPr/>
        </p:nvCxnSpPr>
        <p:spPr>
          <a:xfrm flipH="1">
            <a:off x="2209800" y="1339927"/>
            <a:ext cx="3098801" cy="50164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line 17.2"/>
          <p:cNvCxnSpPr/>
          <p:nvPr/>
        </p:nvCxnSpPr>
        <p:spPr>
          <a:xfrm flipH="1">
            <a:off x="3187700" y="1206939"/>
            <a:ext cx="2895218" cy="121883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line 17.1"/>
          <p:cNvCxnSpPr/>
          <p:nvPr/>
        </p:nvCxnSpPr>
        <p:spPr>
          <a:xfrm flipH="1">
            <a:off x="2423160" y="1342882"/>
            <a:ext cx="2880836" cy="120100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line 16.93"/>
          <p:cNvCxnSpPr/>
          <p:nvPr/>
        </p:nvCxnSpPr>
        <p:spPr>
          <a:xfrm flipV="1">
            <a:off x="5175250" y="1577227"/>
            <a:ext cx="959974" cy="294404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line 16.9"/>
          <p:cNvCxnSpPr/>
          <p:nvPr/>
        </p:nvCxnSpPr>
        <p:spPr>
          <a:xfrm flipV="1">
            <a:off x="3821906" y="4114082"/>
            <a:ext cx="3076575" cy="19288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line 16.7"/>
          <p:cNvCxnSpPr/>
          <p:nvPr/>
        </p:nvCxnSpPr>
        <p:spPr>
          <a:xfrm flipH="1">
            <a:off x="3194557" y="1574876"/>
            <a:ext cx="2926843" cy="84640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line 16.6"/>
          <p:cNvCxnSpPr/>
          <p:nvPr/>
        </p:nvCxnSpPr>
        <p:spPr>
          <a:xfrm flipH="1" flipV="1">
            <a:off x="3192464" y="2411078"/>
            <a:ext cx="2935286" cy="79574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line 16.6"/>
          <p:cNvCxnSpPr/>
          <p:nvPr/>
        </p:nvCxnSpPr>
        <p:spPr>
          <a:xfrm>
            <a:off x="6081713" y="1206576"/>
            <a:ext cx="814387" cy="291226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line 16.5"/>
          <p:cNvCxnSpPr/>
          <p:nvPr/>
        </p:nvCxnSpPr>
        <p:spPr>
          <a:xfrm flipH="1" flipV="1">
            <a:off x="3505201" y="1714576"/>
            <a:ext cx="2622549" cy="14922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line 16.29"/>
          <p:cNvCxnSpPr/>
          <p:nvPr/>
        </p:nvCxnSpPr>
        <p:spPr>
          <a:xfrm flipH="1" flipV="1">
            <a:off x="4152900" y="1022426"/>
            <a:ext cx="2603500" cy="144145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line 16.1"/>
          <p:cNvCxnSpPr/>
          <p:nvPr/>
        </p:nvCxnSpPr>
        <p:spPr>
          <a:xfrm>
            <a:off x="4159250" y="1022426"/>
            <a:ext cx="1968500" cy="21844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line 16.1"/>
          <p:cNvCxnSpPr/>
          <p:nvPr/>
        </p:nvCxnSpPr>
        <p:spPr>
          <a:xfrm flipH="1" flipV="1">
            <a:off x="2202180" y="1835226"/>
            <a:ext cx="1605229" cy="24710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line 15.9"/>
          <p:cNvCxnSpPr/>
          <p:nvPr/>
        </p:nvCxnSpPr>
        <p:spPr>
          <a:xfrm flipV="1">
            <a:off x="6012180" y="1196336"/>
            <a:ext cx="69533" cy="29096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line 15.8"/>
          <p:cNvCxnSpPr/>
          <p:nvPr/>
        </p:nvCxnSpPr>
        <p:spPr>
          <a:xfrm flipH="1" flipV="1">
            <a:off x="3200401" y="2419427"/>
            <a:ext cx="1968499" cy="210819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line 15.7"/>
          <p:cNvCxnSpPr/>
          <p:nvPr/>
        </p:nvCxnSpPr>
        <p:spPr>
          <a:xfrm>
            <a:off x="5303520" y="1332306"/>
            <a:ext cx="710082" cy="278325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line 15.38"/>
          <p:cNvCxnSpPr/>
          <p:nvPr/>
        </p:nvCxnSpPr>
        <p:spPr>
          <a:xfrm flipH="1" flipV="1">
            <a:off x="4152900" y="1022426"/>
            <a:ext cx="2724150" cy="6985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line 15.2"/>
          <p:cNvCxnSpPr/>
          <p:nvPr/>
        </p:nvCxnSpPr>
        <p:spPr>
          <a:xfrm flipH="1" flipV="1">
            <a:off x="2697481" y="3260167"/>
            <a:ext cx="2476499" cy="126491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line 14.7"/>
          <p:cNvCxnSpPr/>
          <p:nvPr/>
        </p:nvCxnSpPr>
        <p:spPr>
          <a:xfrm>
            <a:off x="2569197" y="3799364"/>
            <a:ext cx="2587003" cy="7282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line 14.6"/>
          <p:cNvCxnSpPr/>
          <p:nvPr/>
        </p:nvCxnSpPr>
        <p:spPr>
          <a:xfrm>
            <a:off x="6126956" y="1578051"/>
            <a:ext cx="778669" cy="25479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line 14.5"/>
          <p:cNvCxnSpPr/>
          <p:nvPr/>
        </p:nvCxnSpPr>
        <p:spPr>
          <a:xfrm flipV="1">
            <a:off x="2712720" y="1019886"/>
            <a:ext cx="1440180" cy="223266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line 14.4"/>
          <p:cNvCxnSpPr/>
          <p:nvPr/>
        </p:nvCxnSpPr>
        <p:spPr>
          <a:xfrm flipH="1">
            <a:off x="3500438" y="1213720"/>
            <a:ext cx="2588418" cy="5048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line 14.3"/>
          <p:cNvCxnSpPr/>
          <p:nvPr/>
        </p:nvCxnSpPr>
        <p:spPr>
          <a:xfrm>
            <a:off x="3498751" y="1723162"/>
            <a:ext cx="318869" cy="25885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line 14.3"/>
          <p:cNvCxnSpPr/>
          <p:nvPr/>
        </p:nvCxnSpPr>
        <p:spPr>
          <a:xfrm flipH="1">
            <a:off x="3511551" y="1581226"/>
            <a:ext cx="2616199" cy="1397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line 14.0"/>
          <p:cNvCxnSpPr/>
          <p:nvPr/>
        </p:nvCxnSpPr>
        <p:spPr>
          <a:xfrm flipV="1">
            <a:off x="3821906" y="3206826"/>
            <a:ext cx="2309813" cy="11001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line 13.9"/>
          <p:cNvCxnSpPr/>
          <p:nvPr/>
        </p:nvCxnSpPr>
        <p:spPr>
          <a:xfrm>
            <a:off x="5310188" y="1344689"/>
            <a:ext cx="1685925" cy="1905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line 13.9"/>
          <p:cNvCxnSpPr/>
          <p:nvPr/>
        </p:nvCxnSpPr>
        <p:spPr>
          <a:xfrm flipV="1">
            <a:off x="6012180" y="1576146"/>
            <a:ext cx="106680" cy="25298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line 13.9"/>
          <p:cNvCxnSpPr/>
          <p:nvPr/>
        </p:nvCxnSpPr>
        <p:spPr>
          <a:xfrm flipV="1">
            <a:off x="6019800" y="1713314"/>
            <a:ext cx="838577" cy="240791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line 13.9"/>
          <p:cNvCxnSpPr/>
          <p:nvPr/>
        </p:nvCxnSpPr>
        <p:spPr>
          <a:xfrm flipH="1">
            <a:off x="2571215" y="1278014"/>
            <a:ext cx="233898" cy="25292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line 13.7"/>
          <p:cNvCxnSpPr/>
          <p:nvPr/>
        </p:nvCxnSpPr>
        <p:spPr>
          <a:xfrm>
            <a:off x="2804160" y="1271346"/>
            <a:ext cx="2499360" cy="6858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line 13.1"/>
          <p:cNvCxnSpPr/>
          <p:nvPr/>
        </p:nvCxnSpPr>
        <p:spPr>
          <a:xfrm>
            <a:off x="6874669" y="1713782"/>
            <a:ext cx="21431" cy="24003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line 13.0"/>
          <p:cNvCxnSpPr/>
          <p:nvPr/>
        </p:nvCxnSpPr>
        <p:spPr>
          <a:xfrm flipH="1">
            <a:off x="3185160" y="1339926"/>
            <a:ext cx="2117090" cy="10771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line 12.5"/>
          <p:cNvCxnSpPr/>
          <p:nvPr/>
        </p:nvCxnSpPr>
        <p:spPr>
          <a:xfrm flipH="1">
            <a:off x="2430780" y="1023377"/>
            <a:ext cx="1715119" cy="152050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line 12.3"/>
          <p:cNvCxnSpPr/>
          <p:nvPr/>
        </p:nvCxnSpPr>
        <p:spPr>
          <a:xfrm>
            <a:off x="2438400" y="2528646"/>
            <a:ext cx="1379220" cy="177546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line 12.3"/>
          <p:cNvCxnSpPr/>
          <p:nvPr/>
        </p:nvCxnSpPr>
        <p:spPr>
          <a:xfrm flipV="1">
            <a:off x="5162550" y="3251277"/>
            <a:ext cx="1844675" cy="127634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line 12.2"/>
          <p:cNvCxnSpPr/>
          <p:nvPr/>
        </p:nvCxnSpPr>
        <p:spPr>
          <a:xfrm>
            <a:off x="6081713" y="1206576"/>
            <a:ext cx="919162" cy="204311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line 12.1"/>
          <p:cNvCxnSpPr/>
          <p:nvPr/>
        </p:nvCxnSpPr>
        <p:spPr>
          <a:xfrm flipV="1">
            <a:off x="3817620" y="4105986"/>
            <a:ext cx="2202180" cy="1905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line 11.6"/>
          <p:cNvCxnSpPr/>
          <p:nvPr/>
        </p:nvCxnSpPr>
        <p:spPr>
          <a:xfrm flipH="1">
            <a:off x="2209801" y="1016076"/>
            <a:ext cx="1943099" cy="8318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line 11.22"/>
          <p:cNvCxnSpPr/>
          <p:nvPr/>
        </p:nvCxnSpPr>
        <p:spPr>
          <a:xfrm flipH="1" flipV="1">
            <a:off x="4152900" y="1022426"/>
            <a:ext cx="1974850" cy="558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line 11.1"/>
          <p:cNvCxnSpPr/>
          <p:nvPr/>
        </p:nvCxnSpPr>
        <p:spPr>
          <a:xfrm>
            <a:off x="5308600" y="1339926"/>
            <a:ext cx="812800" cy="18669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line 11.0"/>
          <p:cNvCxnSpPr/>
          <p:nvPr/>
        </p:nvCxnSpPr>
        <p:spPr>
          <a:xfrm flipH="1" flipV="1">
            <a:off x="6083300" y="1206576"/>
            <a:ext cx="44450" cy="20002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line 10.9"/>
          <p:cNvCxnSpPr/>
          <p:nvPr/>
        </p:nvCxnSpPr>
        <p:spPr>
          <a:xfrm flipH="1">
            <a:off x="2713039" y="1278014"/>
            <a:ext cx="96836" cy="197934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line 10.8"/>
          <p:cNvCxnSpPr/>
          <p:nvPr/>
        </p:nvCxnSpPr>
        <p:spPr>
          <a:xfrm>
            <a:off x="2203507" y="1843178"/>
            <a:ext cx="364433" cy="19503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line 10.8"/>
          <p:cNvCxnSpPr/>
          <p:nvPr/>
        </p:nvCxnSpPr>
        <p:spPr>
          <a:xfrm>
            <a:off x="3197746" y="2420962"/>
            <a:ext cx="621779" cy="188600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line 10.6"/>
          <p:cNvCxnSpPr/>
          <p:nvPr/>
        </p:nvCxnSpPr>
        <p:spPr>
          <a:xfrm flipH="1" flipV="1">
            <a:off x="4152900" y="1019251"/>
            <a:ext cx="1930401" cy="18254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line 10.3"/>
          <p:cNvCxnSpPr/>
          <p:nvPr/>
        </p:nvCxnSpPr>
        <p:spPr>
          <a:xfrm>
            <a:off x="6134100" y="1578051"/>
            <a:ext cx="862013" cy="16716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line 10.1"/>
          <p:cNvCxnSpPr/>
          <p:nvPr/>
        </p:nvCxnSpPr>
        <p:spPr>
          <a:xfrm flipH="1">
            <a:off x="3495675" y="1339926"/>
            <a:ext cx="1812926" cy="381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line 10.01"/>
          <p:cNvCxnSpPr/>
          <p:nvPr/>
        </p:nvCxnSpPr>
        <p:spPr>
          <a:xfrm flipH="1" flipV="1">
            <a:off x="5310188" y="1339926"/>
            <a:ext cx="1447800" cy="112871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line 10.0"/>
          <p:cNvCxnSpPr/>
          <p:nvPr/>
        </p:nvCxnSpPr>
        <p:spPr>
          <a:xfrm flipV="1">
            <a:off x="6007100" y="2462340"/>
            <a:ext cx="755902" cy="16522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line 9.7"/>
          <p:cNvCxnSpPr/>
          <p:nvPr/>
        </p:nvCxnSpPr>
        <p:spPr>
          <a:xfrm flipV="1">
            <a:off x="5164931" y="4116465"/>
            <a:ext cx="1731169" cy="40719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line 9.4"/>
          <p:cNvCxnSpPr/>
          <p:nvPr/>
        </p:nvCxnSpPr>
        <p:spPr>
          <a:xfrm flipH="1">
            <a:off x="2717801" y="1720926"/>
            <a:ext cx="781049" cy="15335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line 9.2"/>
          <p:cNvCxnSpPr/>
          <p:nvPr/>
        </p:nvCxnSpPr>
        <p:spPr>
          <a:xfrm flipV="1">
            <a:off x="6124575" y="1716164"/>
            <a:ext cx="747713" cy="149542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line 9.2"/>
          <p:cNvCxnSpPr/>
          <p:nvPr/>
        </p:nvCxnSpPr>
        <p:spPr>
          <a:xfrm flipH="1">
            <a:off x="3187700" y="1022426"/>
            <a:ext cx="965200" cy="1397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line 9.1"/>
          <p:cNvCxnSpPr/>
          <p:nvPr/>
        </p:nvCxnSpPr>
        <p:spPr>
          <a:xfrm>
            <a:off x="6755606" y="2459114"/>
            <a:ext cx="140494" cy="16573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line 8.9"/>
          <p:cNvCxnSpPr/>
          <p:nvPr/>
        </p:nvCxnSpPr>
        <p:spPr>
          <a:xfrm flipV="1">
            <a:off x="5168900" y="3206827"/>
            <a:ext cx="958850" cy="131444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line 8.9"/>
          <p:cNvCxnSpPr/>
          <p:nvPr/>
        </p:nvCxnSpPr>
        <p:spPr>
          <a:xfrm flipV="1">
            <a:off x="6124575" y="1582814"/>
            <a:ext cx="4763" cy="16287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line 8.85"/>
          <p:cNvCxnSpPr/>
          <p:nvPr/>
        </p:nvCxnSpPr>
        <p:spPr>
          <a:xfrm flipH="1" flipV="1">
            <a:off x="5305425" y="1339926"/>
            <a:ext cx="1571626" cy="38576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line 8.5"/>
          <p:cNvCxnSpPr/>
          <p:nvPr/>
        </p:nvCxnSpPr>
        <p:spPr>
          <a:xfrm>
            <a:off x="6877050" y="1720926"/>
            <a:ext cx="120960" cy="15463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line 8.3"/>
          <p:cNvCxnSpPr>
            <a:stCxn id="319" idx="2"/>
          </p:cNvCxnSpPr>
          <p:nvPr/>
        </p:nvCxnSpPr>
        <p:spPr>
          <a:xfrm flipH="1" flipV="1">
            <a:off x="2712627" y="3257506"/>
            <a:ext cx="1110199" cy="105217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line 8.3"/>
          <p:cNvCxnSpPr/>
          <p:nvPr/>
        </p:nvCxnSpPr>
        <p:spPr>
          <a:xfrm flipH="1">
            <a:off x="2571750" y="2406287"/>
            <a:ext cx="622806" cy="13910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line 7.89"/>
          <p:cNvCxnSpPr/>
          <p:nvPr/>
        </p:nvCxnSpPr>
        <p:spPr>
          <a:xfrm flipH="1" flipV="1">
            <a:off x="6086475" y="1197051"/>
            <a:ext cx="666750" cy="127635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line 7.5"/>
          <p:cNvCxnSpPr/>
          <p:nvPr/>
        </p:nvCxnSpPr>
        <p:spPr>
          <a:xfrm flipH="1">
            <a:off x="2800949" y="1019886"/>
            <a:ext cx="1351951" cy="2608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line 7.5"/>
          <p:cNvCxnSpPr/>
          <p:nvPr/>
        </p:nvCxnSpPr>
        <p:spPr>
          <a:xfrm>
            <a:off x="3814763" y="4306964"/>
            <a:ext cx="1354931" cy="21431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line 7.4"/>
          <p:cNvCxnSpPr/>
          <p:nvPr/>
        </p:nvCxnSpPr>
        <p:spPr>
          <a:xfrm>
            <a:off x="2569369" y="3792614"/>
            <a:ext cx="1254919" cy="51673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line 7.3"/>
          <p:cNvCxnSpPr/>
          <p:nvPr/>
        </p:nvCxnSpPr>
        <p:spPr>
          <a:xfrm flipH="1">
            <a:off x="2440448" y="1725045"/>
            <a:ext cx="1058381" cy="80945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line 7.2"/>
          <p:cNvCxnSpPr/>
          <p:nvPr/>
        </p:nvCxnSpPr>
        <p:spPr>
          <a:xfrm flipV="1">
            <a:off x="6010010" y="3260674"/>
            <a:ext cx="986718" cy="85486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line 7.1"/>
          <p:cNvCxnSpPr/>
          <p:nvPr/>
        </p:nvCxnSpPr>
        <p:spPr>
          <a:xfrm flipH="1">
            <a:off x="2438412" y="1273251"/>
            <a:ext cx="359557" cy="126116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line 7.1"/>
          <p:cNvCxnSpPr/>
          <p:nvPr/>
        </p:nvCxnSpPr>
        <p:spPr>
          <a:xfrm flipH="1">
            <a:off x="2201787" y="1725045"/>
            <a:ext cx="1297042" cy="11880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line 7.0"/>
          <p:cNvCxnSpPr/>
          <p:nvPr/>
        </p:nvCxnSpPr>
        <p:spPr>
          <a:xfrm>
            <a:off x="2432050" y="2521026"/>
            <a:ext cx="136525" cy="12827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line 6.6"/>
          <p:cNvCxnSpPr/>
          <p:nvPr/>
        </p:nvCxnSpPr>
        <p:spPr>
          <a:xfrm>
            <a:off x="6123429" y="3208285"/>
            <a:ext cx="778556" cy="91489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line 6.6"/>
          <p:cNvCxnSpPr/>
          <p:nvPr/>
        </p:nvCxnSpPr>
        <p:spPr>
          <a:xfrm>
            <a:off x="2797969" y="1273251"/>
            <a:ext cx="402431" cy="113585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line 6.5"/>
          <p:cNvCxnSpPr/>
          <p:nvPr/>
        </p:nvCxnSpPr>
        <p:spPr>
          <a:xfrm>
            <a:off x="4159056" y="1022577"/>
            <a:ext cx="1139340" cy="31923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line 6.3"/>
          <p:cNvCxnSpPr/>
          <p:nvPr/>
        </p:nvCxnSpPr>
        <p:spPr>
          <a:xfrm flipH="1" flipV="1">
            <a:off x="2201787" y="1843849"/>
            <a:ext cx="998613" cy="5652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line 5.92"/>
          <p:cNvCxnSpPr/>
          <p:nvPr/>
        </p:nvCxnSpPr>
        <p:spPr>
          <a:xfrm flipH="1" flipV="1">
            <a:off x="6138863" y="1578051"/>
            <a:ext cx="619125" cy="88582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line 5.3"/>
          <p:cNvCxnSpPr/>
          <p:nvPr/>
        </p:nvCxnSpPr>
        <p:spPr>
          <a:xfrm flipH="1">
            <a:off x="6129338" y="2463876"/>
            <a:ext cx="623887" cy="74771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line 5.3"/>
          <p:cNvCxnSpPr/>
          <p:nvPr/>
        </p:nvCxnSpPr>
        <p:spPr>
          <a:xfrm flipV="1">
            <a:off x="2707424" y="2419426"/>
            <a:ext cx="483451" cy="84340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line 5.29"/>
          <p:cNvCxnSpPr/>
          <p:nvPr/>
        </p:nvCxnSpPr>
        <p:spPr>
          <a:xfrm flipH="1" flipV="1">
            <a:off x="6081713" y="1197051"/>
            <a:ext cx="804171" cy="5346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line 5.2"/>
          <p:cNvCxnSpPr/>
          <p:nvPr/>
        </p:nvCxnSpPr>
        <p:spPr>
          <a:xfrm flipH="1">
            <a:off x="3505200" y="1022201"/>
            <a:ext cx="651024" cy="6987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line 5.2"/>
          <p:cNvCxnSpPr/>
          <p:nvPr/>
        </p:nvCxnSpPr>
        <p:spPr>
          <a:xfrm flipV="1">
            <a:off x="5169694" y="4102176"/>
            <a:ext cx="847725" cy="4191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line 5.0"/>
          <p:cNvCxnSpPr/>
          <p:nvPr/>
        </p:nvCxnSpPr>
        <p:spPr>
          <a:xfrm flipH="1">
            <a:off x="6013847" y="3206826"/>
            <a:ext cx="113903" cy="91411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line 4.8"/>
          <p:cNvCxnSpPr/>
          <p:nvPr/>
        </p:nvCxnSpPr>
        <p:spPr>
          <a:xfrm flipH="1">
            <a:off x="6896101" y="3254451"/>
            <a:ext cx="95249" cy="8667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line 4.8"/>
          <p:cNvCxnSpPr/>
          <p:nvPr/>
        </p:nvCxnSpPr>
        <p:spPr>
          <a:xfrm>
            <a:off x="6017419" y="4106939"/>
            <a:ext cx="881062" cy="95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line 4.8"/>
          <p:cNvCxnSpPr/>
          <p:nvPr/>
        </p:nvCxnSpPr>
        <p:spPr>
          <a:xfrm>
            <a:off x="6124575" y="3213970"/>
            <a:ext cx="878681" cy="4048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line 4.72"/>
          <p:cNvCxnSpPr/>
          <p:nvPr/>
        </p:nvCxnSpPr>
        <p:spPr>
          <a:xfrm flipH="1" flipV="1">
            <a:off x="5300663" y="1344689"/>
            <a:ext cx="833438" cy="22860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line 4.6"/>
          <p:cNvCxnSpPr/>
          <p:nvPr/>
        </p:nvCxnSpPr>
        <p:spPr>
          <a:xfrm>
            <a:off x="6757988" y="2463876"/>
            <a:ext cx="244785" cy="79222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line 4.6"/>
          <p:cNvCxnSpPr/>
          <p:nvPr/>
        </p:nvCxnSpPr>
        <p:spPr>
          <a:xfrm>
            <a:off x="2803525" y="1273251"/>
            <a:ext cx="701675" cy="4508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line 4.5"/>
          <p:cNvCxnSpPr/>
          <p:nvPr/>
        </p:nvCxnSpPr>
        <p:spPr>
          <a:xfrm flipH="1">
            <a:off x="2203450" y="1276426"/>
            <a:ext cx="603251" cy="5651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line 4.32"/>
          <p:cNvCxnSpPr/>
          <p:nvPr/>
        </p:nvCxnSpPr>
        <p:spPr>
          <a:xfrm flipH="1">
            <a:off x="5310188" y="1206576"/>
            <a:ext cx="776287" cy="1333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line 4.3"/>
          <p:cNvCxnSpPr/>
          <p:nvPr/>
        </p:nvCxnSpPr>
        <p:spPr>
          <a:xfrm flipV="1">
            <a:off x="2427799" y="2416251"/>
            <a:ext cx="772601" cy="10663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line 4.3"/>
          <p:cNvCxnSpPr/>
          <p:nvPr/>
        </p:nvCxnSpPr>
        <p:spPr>
          <a:xfrm>
            <a:off x="2432050" y="2527376"/>
            <a:ext cx="282575" cy="7397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line 4.2"/>
          <p:cNvCxnSpPr/>
          <p:nvPr/>
        </p:nvCxnSpPr>
        <p:spPr>
          <a:xfrm flipV="1">
            <a:off x="3195916" y="1711401"/>
            <a:ext cx="309284" cy="6997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line 4.17"/>
          <p:cNvCxnSpPr/>
          <p:nvPr/>
        </p:nvCxnSpPr>
        <p:spPr>
          <a:xfrm flipH="1" flipV="1">
            <a:off x="6129338" y="1578051"/>
            <a:ext cx="749492" cy="14303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line 4.1"/>
          <p:cNvCxnSpPr/>
          <p:nvPr/>
        </p:nvCxnSpPr>
        <p:spPr>
          <a:xfrm>
            <a:off x="2203450" y="1835226"/>
            <a:ext cx="234950" cy="7048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line 4.1"/>
          <p:cNvCxnSpPr/>
          <p:nvPr/>
        </p:nvCxnSpPr>
        <p:spPr>
          <a:xfrm flipH="1">
            <a:off x="6761144" y="1723307"/>
            <a:ext cx="118288" cy="73726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line 3.1"/>
          <p:cNvCxnSpPr/>
          <p:nvPr/>
        </p:nvCxnSpPr>
        <p:spPr>
          <a:xfrm flipH="1">
            <a:off x="2569369" y="3256832"/>
            <a:ext cx="145256" cy="5429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line 2.07"/>
          <p:cNvCxnSpPr/>
          <p:nvPr/>
        </p:nvCxnSpPr>
        <p:spPr>
          <a:xfrm flipH="1" flipV="1">
            <a:off x="6086475" y="1201814"/>
            <a:ext cx="52389" cy="37623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oint 19"/>
          <p:cNvSpPr/>
          <p:nvPr/>
        </p:nvSpPr>
        <p:spPr>
          <a:xfrm>
            <a:off x="2137291" y="1770340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oint 18"/>
          <p:cNvSpPr/>
          <p:nvPr/>
        </p:nvSpPr>
        <p:spPr>
          <a:xfrm>
            <a:off x="3429000" y="164657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oint 17"/>
          <p:cNvSpPr/>
          <p:nvPr/>
        </p:nvSpPr>
        <p:spPr>
          <a:xfrm>
            <a:off x="4085243" y="95084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oint 16"/>
          <p:cNvSpPr/>
          <p:nvPr/>
        </p:nvSpPr>
        <p:spPr>
          <a:xfrm>
            <a:off x="5234246" y="127180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oint 15"/>
          <p:cNvSpPr/>
          <p:nvPr/>
        </p:nvSpPr>
        <p:spPr>
          <a:xfrm>
            <a:off x="6012409" y="113464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oint 14"/>
          <p:cNvSpPr/>
          <p:nvPr/>
        </p:nvSpPr>
        <p:spPr>
          <a:xfrm>
            <a:off x="6926579" y="3179809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oint 13"/>
          <p:cNvSpPr/>
          <p:nvPr/>
        </p:nvSpPr>
        <p:spPr>
          <a:xfrm>
            <a:off x="5943829" y="4038789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oint 12"/>
          <p:cNvSpPr/>
          <p:nvPr/>
        </p:nvSpPr>
        <p:spPr>
          <a:xfrm>
            <a:off x="5097086" y="444911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 11"/>
          <p:cNvSpPr/>
          <p:nvPr/>
        </p:nvSpPr>
        <p:spPr>
          <a:xfrm>
            <a:off x="3749732" y="4231600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oint 10"/>
          <p:cNvSpPr/>
          <p:nvPr/>
        </p:nvSpPr>
        <p:spPr>
          <a:xfrm>
            <a:off x="2501207" y="372002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oint 9"/>
          <p:cNvSpPr/>
          <p:nvPr/>
        </p:nvSpPr>
        <p:spPr>
          <a:xfrm>
            <a:off x="2369820" y="246145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oint 8"/>
          <p:cNvSpPr/>
          <p:nvPr/>
        </p:nvSpPr>
        <p:spPr>
          <a:xfrm>
            <a:off x="6057205" y="3135645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oint 7"/>
          <p:cNvSpPr/>
          <p:nvPr/>
        </p:nvSpPr>
        <p:spPr>
          <a:xfrm>
            <a:off x="2647142" y="3185291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oint 6"/>
          <p:cNvSpPr/>
          <p:nvPr/>
        </p:nvSpPr>
        <p:spPr>
          <a:xfrm>
            <a:off x="6684702" y="239287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oint 5"/>
          <p:cNvSpPr/>
          <p:nvPr/>
        </p:nvSpPr>
        <p:spPr>
          <a:xfrm>
            <a:off x="6057205" y="150710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oint 4"/>
          <p:cNvSpPr/>
          <p:nvPr/>
        </p:nvSpPr>
        <p:spPr>
          <a:xfrm>
            <a:off x="6823479" y="4038789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oint 3"/>
          <p:cNvSpPr/>
          <p:nvPr/>
        </p:nvSpPr>
        <p:spPr>
          <a:xfrm>
            <a:off x="3125123" y="2345070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point 2"/>
          <p:cNvSpPr/>
          <p:nvPr/>
        </p:nvSpPr>
        <p:spPr>
          <a:xfrm>
            <a:off x="2734887" y="120322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oint 1"/>
          <p:cNvSpPr/>
          <p:nvPr/>
        </p:nvSpPr>
        <p:spPr>
          <a:xfrm>
            <a:off x="6800731" y="164657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horizontal axis"/>
          <p:cNvCxnSpPr/>
          <p:nvPr/>
        </p:nvCxnSpPr>
        <p:spPr>
          <a:xfrm>
            <a:off x="1298751" y="6172200"/>
            <a:ext cx="6583680" cy="0"/>
          </a:xfrm>
          <a:prstGeom prst="line">
            <a:avLst/>
          </a:prstGeom>
          <a:ln w="22225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vertical axis"/>
          <p:cNvCxnSpPr/>
          <p:nvPr/>
        </p:nvCxnSpPr>
        <p:spPr>
          <a:xfrm>
            <a:off x="1298751" y="5441153"/>
            <a:ext cx="0" cy="731047"/>
          </a:xfrm>
          <a:prstGeom prst="line">
            <a:avLst/>
          </a:prstGeom>
          <a:ln w="22225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label d:"/>
          <p:cNvSpPr txBox="1"/>
          <p:nvPr/>
        </p:nvSpPr>
        <p:spPr>
          <a:xfrm>
            <a:off x="628758" y="6201362"/>
            <a:ext cx="425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/>
              <a:t>d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59" name="label 0"/>
          <p:cNvSpPr txBox="1"/>
          <p:nvPr/>
        </p:nvSpPr>
        <p:spPr>
          <a:xfrm>
            <a:off x="1123764" y="620136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56" name="label 1"/>
          <p:cNvSpPr txBox="1"/>
          <p:nvPr/>
        </p:nvSpPr>
        <p:spPr>
          <a:xfrm>
            <a:off x="2946700" y="620136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257" name="label 2"/>
          <p:cNvSpPr txBox="1"/>
          <p:nvPr/>
        </p:nvSpPr>
        <p:spPr>
          <a:xfrm>
            <a:off x="4769024" y="620136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260" name="label 3"/>
          <p:cNvSpPr txBox="1"/>
          <p:nvPr/>
        </p:nvSpPr>
        <p:spPr>
          <a:xfrm>
            <a:off x="6603869" y="620136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cxnSp>
        <p:nvCxnSpPr>
          <p:cNvPr id="62" name="persistence bar 1"/>
          <p:cNvCxnSpPr/>
          <p:nvPr/>
        </p:nvCxnSpPr>
        <p:spPr>
          <a:xfrm>
            <a:off x="2968917" y="5991220"/>
            <a:ext cx="914400" cy="0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persistence bar 2"/>
          <p:cNvCxnSpPr/>
          <p:nvPr/>
        </p:nvCxnSpPr>
        <p:spPr>
          <a:xfrm>
            <a:off x="3116778" y="5780544"/>
            <a:ext cx="585216" cy="0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persistence bar 3a"/>
          <p:cNvCxnSpPr/>
          <p:nvPr/>
        </p:nvCxnSpPr>
        <p:spPr>
          <a:xfrm>
            <a:off x="4030206" y="5569743"/>
            <a:ext cx="210312" cy="0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persistence bar 3b"/>
          <p:cNvCxnSpPr/>
          <p:nvPr/>
        </p:nvCxnSpPr>
        <p:spPr>
          <a:xfrm>
            <a:off x="4226682" y="5569743"/>
            <a:ext cx="1463040" cy="0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persistence bar 3c"/>
          <p:cNvCxnSpPr/>
          <p:nvPr/>
        </p:nvCxnSpPr>
        <p:spPr>
          <a:xfrm>
            <a:off x="5646488" y="5569743"/>
            <a:ext cx="1709753" cy="0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distance indicator bar"/>
          <p:cNvCxnSpPr/>
          <p:nvPr/>
        </p:nvCxnSpPr>
        <p:spPr>
          <a:xfrm>
            <a:off x="1293843" y="5259700"/>
            <a:ext cx="0" cy="1400494"/>
          </a:xfrm>
          <a:prstGeom prst="line">
            <a:avLst/>
          </a:prstGeom>
          <a:ln w="38100" cap="rnd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Rectangle 319"/>
          <p:cNvSpPr/>
          <p:nvPr/>
        </p:nvSpPr>
        <p:spPr>
          <a:xfrm>
            <a:off x="381000" y="342900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Idea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:</a:t>
            </a:r>
            <a:r>
              <a:rPr lang="en-US" sz="32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Consider </a:t>
            </a:r>
            <a:r>
              <a:rPr lang="en-US" sz="32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all</a:t>
            </a:r>
            <a:r>
              <a:rPr lang="en-US" sz="32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distances </a:t>
            </a:r>
            <a:r>
              <a:rPr lang="en-US" sz="32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d</a:t>
            </a:r>
            <a:r>
              <a:rPr lang="en-US" sz="32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.</a:t>
            </a:r>
            <a:endParaRPr lang="en-US" sz="32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341" name="Rectangle 340"/>
          <p:cNvSpPr/>
          <p:nvPr/>
        </p:nvSpPr>
        <p:spPr>
          <a:xfrm>
            <a:off x="381000" y="4658380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Record </a:t>
            </a:r>
            <a:r>
              <a:rPr lang="en-US" sz="3200" b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persistent homology</a:t>
            </a:r>
            <a:r>
              <a:rPr lang="en-US" sz="32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</a:t>
            </a:r>
            <a:r>
              <a:rPr lang="en-US" sz="32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in a </a:t>
            </a:r>
            <a:r>
              <a:rPr lang="en-US" sz="3200" b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barcode</a:t>
            </a:r>
            <a:r>
              <a:rPr lang="en-US" sz="32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:</a:t>
            </a:r>
            <a:endParaRPr lang="en-US" sz="32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364" name="Rectangle 363"/>
          <p:cNvSpPr/>
          <p:nvPr/>
        </p:nvSpPr>
        <p:spPr>
          <a:xfrm>
            <a:off x="262673" y="2286000"/>
            <a:ext cx="17077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Short bars represent noise.</a:t>
            </a:r>
            <a:endParaRPr lang="en-US" sz="28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365" name="Rectangle 364"/>
          <p:cNvSpPr/>
          <p:nvPr/>
        </p:nvSpPr>
        <p:spPr>
          <a:xfrm>
            <a:off x="7086600" y="2286000"/>
            <a:ext cx="199534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Long bars represent features.</a:t>
            </a:r>
            <a:endParaRPr lang="en-US" sz="28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6405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59259E-6 L 0.15834 -2.59259E-6 " pathEditMode="relative" rAng="0" ptsTypes="AA">
                                      <p:cBhvr>
                                        <p:cTn id="9" dur="4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4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4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4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4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4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4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4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4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4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4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4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4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4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4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4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4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4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207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000"/>
                            </p:stCondLst>
                            <p:childTnLst>
                              <p:par>
                                <p:cTn id="91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2000" fill="hold"/>
                                        <p:tgtEl>
                                          <p:spTgt spid="16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4" dur="2000" fill="hold"/>
                                        <p:tgtEl>
                                          <p:spTgt spid="18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6" dur="2000" fill="hold"/>
                                        <p:tgtEl>
                                          <p:spTgt spid="1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8" dur="2000" fill="hold"/>
                                        <p:tgtEl>
                                          <p:spTgt spid="18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0" dur="2000" fill="hold"/>
                                        <p:tgtEl>
                                          <p:spTgt spid="16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2" dur="2000" fill="hold"/>
                                        <p:tgtEl>
                                          <p:spTgt spid="16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4" dur="2000" fill="hold"/>
                                        <p:tgtEl>
                                          <p:spTgt spid="18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6" dur="2000" fill="hold"/>
                                        <p:tgtEl>
                                          <p:spTgt spid="18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8" dur="2000" fill="hold"/>
                                        <p:tgtEl>
                                          <p:spTgt spid="17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0" dur="2000" fill="hold"/>
                                        <p:tgtEl>
                                          <p:spTgt spid="17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2000" fill="hold"/>
                                        <p:tgtEl>
                                          <p:spTgt spid="1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4" dur="2000" fill="hold"/>
                                        <p:tgtEl>
                                          <p:spTgt spid="17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6" dur="2000" fill="hold"/>
                                        <p:tgtEl>
                                          <p:spTgt spid="17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8" dur="2000" fill="hold"/>
                                        <p:tgtEl>
                                          <p:spTgt spid="18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0" dur="2000" fill="hold"/>
                                        <p:tgtEl>
                                          <p:spTgt spid="1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2" dur="2000" fill="hold"/>
                                        <p:tgtEl>
                                          <p:spTgt spid="16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4" dur="2000" fill="hold"/>
                                        <p:tgtEl>
                                          <p:spTgt spid="16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6" dur="2000" fill="hold"/>
                                        <p:tgtEl>
                                          <p:spTgt spid="18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8" dur="2000" fill="hold"/>
                                        <p:tgtEl>
                                          <p:spTgt spid="17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834 -1.48148E-6 L 0.2408 -1.48148E-6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15" y="0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27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32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72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72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129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129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6000"/>
                            </p:stCondLst>
                            <p:childTnLst>
                              <p:par>
                                <p:cTn id="18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6000"/>
                            </p:stCondLst>
                            <p:childTnLst>
                              <p:par>
                                <p:cTn id="2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7" dur="2000" fill="hold"/>
                                        <p:tgtEl>
                                          <p:spTgt spid="363"/>
                                        </p:tgtEl>
                                      </p:cBhvr>
                                      <p:by x="133000" y="133000"/>
                                    </p:animScale>
                                  </p:childTnLst>
                                </p:cTn>
                              </p:par>
                              <p:par>
                                <p:cTn id="26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9" dur="2000" fill="hold"/>
                                        <p:tgtEl>
                                          <p:spTgt spid="362"/>
                                        </p:tgtEl>
                                      </p:cBhvr>
                                      <p:by x="133000" y="133000"/>
                                    </p:animScale>
                                  </p:childTnLst>
                                </p:cTn>
                              </p:par>
                              <p:par>
                                <p:cTn id="27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1" dur="2000" fill="hold"/>
                                        <p:tgtEl>
                                          <p:spTgt spid="361"/>
                                        </p:tgtEl>
                                      </p:cBhvr>
                                      <p:by x="133000" y="133000"/>
                                    </p:animScale>
                                  </p:childTnLst>
                                </p:cTn>
                              </p:par>
                              <p:par>
                                <p:cTn id="272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3" dur="2000" fill="hold"/>
                                        <p:tgtEl>
                                          <p:spTgt spid="360"/>
                                        </p:tgtEl>
                                      </p:cBhvr>
                                      <p:by x="133000" y="133000"/>
                                    </p:animScale>
                                  </p:childTnLst>
                                </p:cTn>
                              </p:par>
                              <p:par>
                                <p:cTn id="274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5" dur="2000" fill="hold"/>
                                        <p:tgtEl>
                                          <p:spTgt spid="359"/>
                                        </p:tgtEl>
                                      </p:cBhvr>
                                      <p:by x="133000" y="133000"/>
                                    </p:animScale>
                                  </p:childTnLst>
                                </p:cTn>
                              </p:par>
                              <p:par>
                                <p:cTn id="276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7" dur="2000" fill="hold"/>
                                        <p:tgtEl>
                                          <p:spTgt spid="358"/>
                                        </p:tgtEl>
                                      </p:cBhvr>
                                      <p:by x="133000" y="133000"/>
                                    </p:animScale>
                                  </p:childTnLst>
                                </p:cTn>
                              </p:par>
                              <p:par>
                                <p:cTn id="27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9" dur="2000" fill="hold"/>
                                        <p:tgtEl>
                                          <p:spTgt spid="357"/>
                                        </p:tgtEl>
                                      </p:cBhvr>
                                      <p:by x="133000" y="133000"/>
                                    </p:animScale>
                                  </p:childTnLst>
                                </p:cTn>
                              </p:par>
                              <p:par>
                                <p:cTn id="28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1" dur="2000" fill="hold"/>
                                        <p:tgtEl>
                                          <p:spTgt spid="356"/>
                                        </p:tgtEl>
                                      </p:cBhvr>
                                      <p:by x="133000" y="133000"/>
                                    </p:animScale>
                                  </p:childTnLst>
                                </p:cTn>
                              </p:par>
                              <p:par>
                                <p:cTn id="282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3" dur="2000" fill="hold"/>
                                        <p:tgtEl>
                                          <p:spTgt spid="355"/>
                                        </p:tgtEl>
                                      </p:cBhvr>
                                      <p:by x="133000" y="133000"/>
                                    </p:animScale>
                                  </p:childTnLst>
                                </p:cTn>
                              </p:par>
                              <p:par>
                                <p:cTn id="284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5" dur="2000" fill="hold"/>
                                        <p:tgtEl>
                                          <p:spTgt spid="354"/>
                                        </p:tgtEl>
                                      </p:cBhvr>
                                      <p:by x="133000" y="133000"/>
                                    </p:animScale>
                                  </p:childTnLst>
                                </p:cTn>
                              </p:par>
                              <p:par>
                                <p:cTn id="286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7" dur="2000" fill="hold"/>
                                        <p:tgtEl>
                                          <p:spTgt spid="353"/>
                                        </p:tgtEl>
                                      </p:cBhvr>
                                      <p:by x="133000" y="133000"/>
                                    </p:animScale>
                                  </p:childTnLst>
                                </p:cTn>
                              </p:par>
                              <p:par>
                                <p:cTn id="28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9" dur="2000" fill="hold"/>
                                        <p:tgtEl>
                                          <p:spTgt spid="352"/>
                                        </p:tgtEl>
                                      </p:cBhvr>
                                      <p:by x="133000" y="133000"/>
                                    </p:animScale>
                                  </p:childTnLst>
                                </p:cTn>
                              </p:par>
                              <p:par>
                                <p:cTn id="29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1" dur="2000" fill="hold"/>
                                        <p:tgtEl>
                                          <p:spTgt spid="351"/>
                                        </p:tgtEl>
                                      </p:cBhvr>
                                      <p:by x="133000" y="133000"/>
                                    </p:animScale>
                                  </p:childTnLst>
                                </p:cTn>
                              </p:par>
                              <p:par>
                                <p:cTn id="292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3" dur="2000" fill="hold"/>
                                        <p:tgtEl>
                                          <p:spTgt spid="350"/>
                                        </p:tgtEl>
                                      </p:cBhvr>
                                      <p:by x="133000" y="133000"/>
                                    </p:animScale>
                                  </p:childTnLst>
                                </p:cTn>
                              </p:par>
                              <p:par>
                                <p:cTn id="294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5" dur="2000" fill="hold"/>
                                        <p:tgtEl>
                                          <p:spTgt spid="349"/>
                                        </p:tgtEl>
                                      </p:cBhvr>
                                      <p:by x="133000" y="133000"/>
                                    </p:animScale>
                                  </p:childTnLst>
                                </p:cTn>
                              </p:par>
                              <p:par>
                                <p:cTn id="296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7" dur="2000" fill="hold"/>
                                        <p:tgtEl>
                                          <p:spTgt spid="348"/>
                                        </p:tgtEl>
                                      </p:cBhvr>
                                      <p:by x="133000" y="133000"/>
                                    </p:animScale>
                                  </p:childTnLst>
                                </p:cTn>
                              </p:par>
                              <p:par>
                                <p:cTn id="29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9" dur="2000" fill="hold"/>
                                        <p:tgtEl>
                                          <p:spTgt spid="347"/>
                                        </p:tgtEl>
                                      </p:cBhvr>
                                      <p:by x="133000" y="133000"/>
                                    </p:animScale>
                                  </p:childTnLst>
                                </p:cTn>
                              </p:par>
                              <p:par>
                                <p:cTn id="30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1" dur="2000" fill="hold"/>
                                        <p:tgtEl>
                                          <p:spTgt spid="346"/>
                                        </p:tgtEl>
                                      </p:cBhvr>
                                      <p:by x="133000" y="133000"/>
                                    </p:animScale>
                                  </p:childTnLst>
                                </p:cTn>
                              </p:par>
                              <p:par>
                                <p:cTn id="302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3" dur="2000" fill="hold"/>
                                        <p:tgtEl>
                                          <p:spTgt spid="345"/>
                                        </p:tgtEl>
                                      </p:cBhvr>
                                      <p:by x="133000" y="133000"/>
                                    </p:animScale>
                                  </p:childTnLst>
                                </p:cTn>
                              </p:par>
                              <p:par>
                                <p:cTn id="304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08 -1.48148E-6 L 0.32083 -1.48148E-6 " pathEditMode="relative" rAng="0" ptsTypes="AA">
                                      <p:cBhvr>
                                        <p:cTn id="305" dur="2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28" y="0"/>
                                    </p:animMotion>
                                  </p:childTnLst>
                                </p:cTn>
                              </p:par>
                              <p:par>
                                <p:cTn id="306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ntr" presetSubtype="0" fill="hold" nodeType="withEffect">
                                  <p:stCondLst>
                                    <p:cond delay="189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ntr" presetSubtype="0" fill="hold" grpId="0" nodeType="withEffect">
                                  <p:stCondLst>
                                    <p:cond delay="189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2000"/>
                            </p:stCondLst>
                            <p:childTnLst>
                              <p:par>
                                <p:cTn id="35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9" fill="hold">
                            <p:stCondLst>
                              <p:cond delay="2000"/>
                            </p:stCondLst>
                            <p:childTnLst>
                              <p:par>
                                <p:cTn id="4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2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6" dur="4000" fill="hold"/>
                                        <p:tgtEl>
                                          <p:spTgt spid="2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3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8" dur="4000" fill="hold"/>
                                        <p:tgtEl>
                                          <p:spTgt spid="2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3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0" dur="4000" fill="hold"/>
                                        <p:tgtEl>
                                          <p:spTgt spid="2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4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2" dur="4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4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4" dur="4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4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6" dur="4000" fill="hold"/>
                                        <p:tgtEl>
                                          <p:spTgt spid="2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4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8" dur="4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4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0" dur="4000" fill="hold"/>
                                        <p:tgtEl>
                                          <p:spTgt spid="2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2" dur="4000" fill="hold"/>
                                        <p:tgtEl>
                                          <p:spTgt spid="2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4" dur="4000" fill="hold"/>
                                        <p:tgtEl>
                                          <p:spTgt spid="2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6" dur="4000" fill="hold"/>
                                        <p:tgtEl>
                                          <p:spTgt spid="20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8" dur="4000" fill="hold"/>
                                        <p:tgtEl>
                                          <p:spTgt spid="20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0" dur="4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6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2" dur="4000" fill="hold"/>
                                        <p:tgtEl>
                                          <p:spTgt spid="20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6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4" dur="4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6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6" dur="4000" fill="hold"/>
                                        <p:tgtEl>
                                          <p:spTgt spid="20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6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8" dur="4000" fill="hold"/>
                                        <p:tgtEl>
                                          <p:spTgt spid="2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6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0" dur="4000" fill="hold"/>
                                        <p:tgtEl>
                                          <p:spTgt spid="1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7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2" dur="4000" fill="hold"/>
                                        <p:tgtEl>
                                          <p:spTgt spid="1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73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084 -2.59259E-6 L 0.47934 -2.59259E-6 " pathEditMode="relative" rAng="0" ptsTypes="AA">
                                      <p:cBhvr>
                                        <p:cTn id="474" dur="4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0"/>
                                    </p:animMotion>
                                  </p:childTnLst>
                                </p:cTn>
                              </p:par>
                              <p:par>
                                <p:cTn id="475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1" presetClass="entr" presetSubtype="0" fill="hold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" presetClass="entr" presetSubtype="0" fill="hold" grpId="0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1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1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1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1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1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1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1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" presetClass="entr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1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1" presetClass="entr" presetSubtype="0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1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1" presetClass="entr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1" presetClass="entr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1" presetClass="entr" presetSubtype="0" fill="hold" grpId="0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" presetID="1" presetClass="entr" presetSubtype="0" fill="hold" grpId="0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1" presetClass="entr" presetSubtype="0" fill="hold" nodeType="withEffect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" presetID="1" presetClass="entr" presetSubtype="0" fill="hold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" presetClass="entr" presetSubtype="0" fill="hold" grpId="0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1" presetClass="entr" presetSubtype="0" fill="hold" nodeType="withEffect">
                                  <p:stCondLst>
                                    <p:cond delay="322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" presetID="1" presetClass="entr" presetSubtype="0" fill="hold" grpId="0" nodeType="withEffect">
                                  <p:stCondLst>
                                    <p:cond delay="322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" presetClass="entr" presetSubtype="0" fill="hold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>
                            <p:stCondLst>
                              <p:cond delay="4000"/>
                            </p:stCondLst>
                            <p:childTnLst>
                              <p:par>
                                <p:cTn id="56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8" fill="hold">
                            <p:stCondLst>
                              <p:cond delay="4000"/>
                            </p:stCondLst>
                            <p:childTnLst>
                              <p:par>
                                <p:cTn id="63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0" dur="6000" fill="hold"/>
                                        <p:tgtEl>
                                          <p:spTgt spid="2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4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2" dur="6000" fill="hold"/>
                                        <p:tgtEl>
                                          <p:spTgt spid="2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4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4" dur="6000" fill="hold"/>
                                        <p:tgtEl>
                                          <p:spTgt spid="2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4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6" dur="6000" fill="hold"/>
                                        <p:tgtEl>
                                          <p:spTgt spid="2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4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8" dur="6000" fill="hold"/>
                                        <p:tgtEl>
                                          <p:spTgt spid="2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4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0" dur="6000" fill="hold"/>
                                        <p:tgtEl>
                                          <p:spTgt spid="2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5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2" dur="6000" fill="hold"/>
                                        <p:tgtEl>
                                          <p:spTgt spid="2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5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4" dur="6000" fill="hold"/>
                                        <p:tgtEl>
                                          <p:spTgt spid="24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5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6" dur="6000" fill="hold"/>
                                        <p:tgtEl>
                                          <p:spTgt spid="2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5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8" dur="6000" fill="hold"/>
                                        <p:tgtEl>
                                          <p:spTgt spid="2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5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0" dur="6000" fill="hold"/>
                                        <p:tgtEl>
                                          <p:spTgt spid="2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6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2" dur="6000" fill="hold"/>
                                        <p:tgtEl>
                                          <p:spTgt spid="24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6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4" dur="6000" fill="hold"/>
                                        <p:tgtEl>
                                          <p:spTgt spid="2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6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6" dur="6000" fill="hold"/>
                                        <p:tgtEl>
                                          <p:spTgt spid="2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6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8" dur="6000" fill="hold"/>
                                        <p:tgtEl>
                                          <p:spTgt spid="2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6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0" dur="6000" fill="hold"/>
                                        <p:tgtEl>
                                          <p:spTgt spid="2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7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2" dur="6000" fill="hold"/>
                                        <p:tgtEl>
                                          <p:spTgt spid="2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7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4" dur="6000" fill="hold"/>
                                        <p:tgtEl>
                                          <p:spTgt spid="2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7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6" dur="6000" fill="hold"/>
                                        <p:tgtEl>
                                          <p:spTgt spid="2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77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934 -2.59259E-6 L 0.72049 -2.59259E-6 " pathEditMode="relative" rAng="0" ptsTypes="AA">
                                      <p:cBhvr>
                                        <p:cTn id="678" dur="6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49" y="0"/>
                                    </p:animMotion>
                                  </p:childTnLst>
                                </p:cTn>
                              </p:par>
                              <p:par>
                                <p:cTn id="679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1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7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7" presetID="1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9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1" presetID="1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3" presetID="1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5" presetID="1" presetClass="entr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7" presetID="1" presetClass="entr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9" presetID="1" presetClass="entr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1" presetID="1" presetClass="entr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3" presetID="1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5" presetID="1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7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1" presetID="1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3" presetID="1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5" presetID="1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7" presetID="1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9" presetID="1" presetClass="entr" presetSubtype="0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1" presetID="1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3" presetID="1" presetClass="entr" presetSubtype="0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5" presetID="1" presetClass="entr" presetSubtype="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7" presetID="1" presetClass="entr" presetSubtype="0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9" presetID="1" presetClass="entr" presetSubtype="0" fill="hold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1" presetID="1" presetClass="entr" presetSubtype="0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3" presetID="1" presetClass="entr" presetSubtype="0" fill="hold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5" presetID="1" presetClass="entr" presetSubtype="0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7" presetID="1" presetClass="entr" presetSubtype="0" fill="hold" nodeType="withEffect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9" presetID="1" presetClass="entr" presetSubtype="0" fill="hold" grpId="0" nodeType="withEffect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1" presetID="1" presetClass="entr" presetSubtype="0" fill="hold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3" presetID="1" presetClass="entr" presetSubtype="0" fill="hold" nodeType="withEffect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5" presetID="1" presetClass="entr" presetSubtype="0" fill="hold" nodeType="withEffect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id="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7" presetID="1" presetClass="entr" presetSubtype="0" fill="hold" grpId="0" nodeType="withEffect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9" presetID="1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1" presetID="1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3" presetID="1" presetClass="entr" presetSubtype="0" fill="hold" nodeType="withEffect">
                                  <p:stCondLst>
                                    <p:cond delay="4600"/>
                                  </p:stCondLst>
                                  <p:childTnLst>
                                    <p:set>
                                      <p:cBhvr>
                                        <p:cTn id="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5" presetID="1" presetClass="entr" presetSubtype="0" fill="hold" nodeType="withEffect">
                                  <p:stCondLst>
                                    <p:cond delay="4600"/>
                                  </p:stCondLst>
                                  <p:childTnLs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7" presetID="1" presetClass="entr" presetSubtype="0" fill="hold" grpId="0" nodeType="withEffect">
                                  <p:stCondLst>
                                    <p:cond delay="4600"/>
                                  </p:stCondLst>
                                  <p:childTnLst>
                                    <p:set>
                                      <p:cBhvr>
                                        <p:cTn id="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9" presetID="1" presetClass="entr" presetSubtype="0" fill="hold" grpId="0" nodeType="withEffect">
                                  <p:stCondLst>
                                    <p:cond delay="460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1" presetID="1" presetClass="entr" presetSubtype="0" fill="hold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3" presetID="1" presetClass="entr" presetSubtype="0" fill="hold" nodeType="withEffect">
                                  <p:stCondLst>
                                    <p:cond delay="490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5" presetID="1" presetClass="entr" presetSubtype="0" fill="hold" nodeType="withEffect">
                                  <p:stCondLst>
                                    <p:cond delay="5100"/>
                                  </p:stCondLst>
                                  <p:childTnLst>
                                    <p:set>
                                      <p:cBhvr>
                                        <p:cTn id="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7" presetID="1" presetClass="entr" presetSubtype="0" fill="hold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9" presetID="1" presetClass="entr" presetSubtype="0" fill="hold" nodeType="withEffect">
                                  <p:stCondLst>
                                    <p:cond delay="520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1" presetID="1" presetClass="entr" presetSubtype="0" fill="hold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3" presetID="1" presetClass="entr" presetSubtype="0" fill="hold" nodeType="withEffect">
                                  <p:stCondLst>
                                    <p:cond delay="5700"/>
                                  </p:stCondLst>
                                  <p:childTnLst>
                                    <p:set>
                                      <p:cBhvr>
                                        <p:cTn id="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5" presetID="1" presetClass="entr" presetSubtype="0" fill="hold" nodeType="withEffect">
                                  <p:stCondLst>
                                    <p:cond delay="5800"/>
                                  </p:stCondLst>
                                  <p:childTnLst>
                                    <p:set>
                                      <p:cBhvr>
                                        <p:cTn id="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7" presetID="1" presetClass="entr" presetSubtype="0" fill="hold" grpId="0" nodeType="withEffect">
                                  <p:stCondLst>
                                    <p:cond delay="5800"/>
                                  </p:stCondLst>
                                  <p:childTnLst>
                                    <p:set>
                                      <p:cBhvr>
                                        <p:cTn id="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9" presetID="1" presetClass="entr" presetSubtype="0" fill="hold" nodeType="withEffect">
                                  <p:stCondLst>
                                    <p:cond delay="590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1" presetID="1" presetClass="entr" presetSubtype="0" fill="hold" nodeType="withEffect">
                                  <p:stCondLst>
                                    <p:cond delay="5900"/>
                                  </p:stCondLst>
                                  <p:childTnLst>
                                    <p:set>
                                      <p:cBhvr>
                                        <p:cTn id="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3" presetID="1" presetClass="entr" presetSubtype="0" fill="hold" nodeType="withEffect">
                                  <p:stCondLst>
                                    <p:cond delay="338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5" presetID="1" presetClass="entr" presetSubtype="0" fill="hold" nodeType="withEffect">
                                  <p:stCondLst>
                                    <p:cond delay="4290"/>
                                  </p:stCondLst>
                                  <p:childTnLst>
                                    <p:set>
                                      <p:cBhvr>
                                        <p:cTn id="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7" presetID="1" presetClass="entr" presetSubtype="0" fill="hold" nodeType="withEffect">
                                  <p:stCondLst>
                                    <p:cond delay="4930"/>
                                  </p:stCondLst>
                                  <p:childTnLst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9" presetID="1" presetClass="entr" presetSubtype="0" fill="hold" nodeType="withEffect">
                                  <p:stCondLst>
                                    <p:cond delay="5470"/>
                                  </p:stCondLst>
                                  <p:childTnLst>
                                    <p:set>
                                      <p:cBhvr>
                                        <p:cTn id="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1" presetID="1" presetClass="entr" presetSubtype="0" fill="hold" grpId="0" nodeType="withEffect">
                                  <p:stCondLst>
                                    <p:cond delay="5470"/>
                                  </p:stCondLst>
                                  <p:childTnLst>
                                    <p:set>
                                      <p:cBhvr>
                                        <p:cTn id="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3" presetID="1" presetClass="entr" presetSubtype="0" fill="hold" nodeType="withEffect">
                                  <p:stCondLst>
                                    <p:cond delay="5950"/>
                                  </p:stCondLst>
                                  <p:childTnLst>
                                    <p:set>
                                      <p:cBhvr>
                                        <p:cTn id="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5" fill="hold">
                            <p:stCondLst>
                              <p:cond delay="10000"/>
                            </p:stCondLst>
                            <p:childTnLst>
                              <p:par>
                                <p:cTn id="80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  <p:bldP spid="39" grpId="0" animBg="1"/>
      <p:bldP spid="37" grpId="0" animBg="1"/>
      <p:bldP spid="38" grpId="0" animBg="1"/>
      <p:bldP spid="31" grpId="0" animBg="1"/>
      <p:bldP spid="24" grpId="0" animBg="1"/>
      <p:bldP spid="36" grpId="0" animBg="1"/>
      <p:bldP spid="26" grpId="0" animBg="1"/>
      <p:bldP spid="35" grpId="0" animBg="1"/>
      <p:bldP spid="33" grpId="0" animBg="1"/>
      <p:bldP spid="30" grpId="0" animBg="1"/>
      <p:bldP spid="27" grpId="0" animBg="1"/>
      <p:bldP spid="41" grpId="0" animBg="1"/>
      <p:bldP spid="42" grpId="0" animBg="1"/>
      <p:bldP spid="32" grpId="0" animBg="1"/>
      <p:bldP spid="34" grpId="0" animBg="1"/>
      <p:bldP spid="28" grpId="0" animBg="1"/>
      <p:bldP spid="40" grpId="0" animBg="1"/>
      <p:bldP spid="227" grpId="0" animBg="1"/>
      <p:bldP spid="227" grpId="1" animBg="1"/>
      <p:bldP spid="227" grpId="2" animBg="1"/>
      <p:bldP spid="229" grpId="0" animBg="1"/>
      <p:bldP spid="229" grpId="1" animBg="1"/>
      <p:bldP spid="229" grpId="2" animBg="1"/>
      <p:bldP spid="231" grpId="0" animBg="1"/>
      <p:bldP spid="231" grpId="1" animBg="1"/>
      <p:bldP spid="231" grpId="2" animBg="1"/>
      <p:bldP spid="233" grpId="0" animBg="1"/>
      <p:bldP spid="233" grpId="1" animBg="1"/>
      <p:bldP spid="233" grpId="2" animBg="1"/>
      <p:bldP spid="235" grpId="0" animBg="1"/>
      <p:bldP spid="235" grpId="1" animBg="1"/>
      <p:bldP spid="235" grpId="2" animBg="1"/>
      <p:bldP spid="237" grpId="0" animBg="1"/>
      <p:bldP spid="237" grpId="1" animBg="1"/>
      <p:bldP spid="237" grpId="2" animBg="1"/>
      <p:bldP spid="239" grpId="0" animBg="1"/>
      <p:bldP spid="239" grpId="1" animBg="1"/>
      <p:bldP spid="239" grpId="2" animBg="1"/>
      <p:bldP spid="240" grpId="0" animBg="1"/>
      <p:bldP spid="240" grpId="1" animBg="1"/>
      <p:bldP spid="240" grpId="2" animBg="1"/>
      <p:bldP spid="242" grpId="0" animBg="1"/>
      <p:bldP spid="242" grpId="1" animBg="1"/>
      <p:bldP spid="242" grpId="2" animBg="1"/>
      <p:bldP spid="243" grpId="0" animBg="1"/>
      <p:bldP spid="243" grpId="1" animBg="1"/>
      <p:bldP spid="243" grpId="2" animBg="1"/>
      <p:bldP spid="244" grpId="0" animBg="1"/>
      <p:bldP spid="244" grpId="1" animBg="1"/>
      <p:bldP spid="244" grpId="2" animBg="1"/>
      <p:bldP spid="245" grpId="0" animBg="1"/>
      <p:bldP spid="245" grpId="1" animBg="1"/>
      <p:bldP spid="245" grpId="2" animBg="1"/>
      <p:bldP spid="246" grpId="0" animBg="1"/>
      <p:bldP spid="246" grpId="1" animBg="1"/>
      <p:bldP spid="246" grpId="2" animBg="1"/>
      <p:bldP spid="247" grpId="0" animBg="1"/>
      <p:bldP spid="247" grpId="1" animBg="1"/>
      <p:bldP spid="247" grpId="2" animBg="1"/>
      <p:bldP spid="250" grpId="0" animBg="1"/>
      <p:bldP spid="250" grpId="1" animBg="1"/>
      <p:bldP spid="250" grpId="2" animBg="1"/>
      <p:bldP spid="251" grpId="0" animBg="1"/>
      <p:bldP spid="251" grpId="1" animBg="1"/>
      <p:bldP spid="251" grpId="2" animBg="1"/>
      <p:bldP spid="252" grpId="0" animBg="1"/>
      <p:bldP spid="252" grpId="1" animBg="1"/>
      <p:bldP spid="252" grpId="2" animBg="1"/>
      <p:bldP spid="253" grpId="0" animBg="1"/>
      <p:bldP spid="253" grpId="1" animBg="1"/>
      <p:bldP spid="253" grpId="2" animBg="1"/>
      <p:bldP spid="254" grpId="0" animBg="1"/>
      <p:bldP spid="254" grpId="1" animBg="1"/>
      <p:bldP spid="254" grpId="2" animBg="1"/>
      <p:bldP spid="195" grpId="0" animBg="1"/>
      <p:bldP spid="195" grpId="1" animBg="1"/>
      <p:bldP spid="195" grpId="2" animBg="1"/>
      <p:bldP spid="197" grpId="0" animBg="1"/>
      <p:bldP spid="197" grpId="1" animBg="1"/>
      <p:bldP spid="197" grpId="2" animBg="1"/>
      <p:bldP spid="200" grpId="0" animBg="1"/>
      <p:bldP spid="200" grpId="1" animBg="1"/>
      <p:bldP spid="200" grpId="2" animBg="1"/>
      <p:bldP spid="201" grpId="0" animBg="1"/>
      <p:bldP spid="201" grpId="1" animBg="1"/>
      <p:bldP spid="201" grpId="2" animBg="1"/>
      <p:bldP spid="202" grpId="0" animBg="1"/>
      <p:bldP spid="202" grpId="1" animBg="1"/>
      <p:bldP spid="202" grpId="2" animBg="1"/>
      <p:bldP spid="204" grpId="0" animBg="1"/>
      <p:bldP spid="204" grpId="1" animBg="1"/>
      <p:bldP spid="204" grpId="2" animBg="1"/>
      <p:bldP spid="205" grpId="0" animBg="1"/>
      <p:bldP spid="205" grpId="1" animBg="1"/>
      <p:bldP spid="205" grpId="2" animBg="1"/>
      <p:bldP spid="207" grpId="0" animBg="1"/>
      <p:bldP spid="207" grpId="1" animBg="1"/>
      <p:bldP spid="207" grpId="2" animBg="1"/>
      <p:bldP spid="209" grpId="0" animBg="1"/>
      <p:bldP spid="209" grpId="1" animBg="1"/>
      <p:bldP spid="209" grpId="2" animBg="1"/>
      <p:bldP spid="211" grpId="0" animBg="1"/>
      <p:bldP spid="211" grpId="1" animBg="1"/>
      <p:bldP spid="211" grpId="2" animBg="1"/>
      <p:bldP spid="214" grpId="0" animBg="1"/>
      <p:bldP spid="214" grpId="1" animBg="1"/>
      <p:bldP spid="214" grpId="2" animBg="1"/>
      <p:bldP spid="215" grpId="0" animBg="1"/>
      <p:bldP spid="215" grpId="1" animBg="1"/>
      <p:bldP spid="215" grpId="2" animBg="1"/>
      <p:bldP spid="216" grpId="0" animBg="1"/>
      <p:bldP spid="216" grpId="1" animBg="1"/>
      <p:bldP spid="216" grpId="2" animBg="1"/>
      <p:bldP spid="217" grpId="0" animBg="1"/>
      <p:bldP spid="217" grpId="1" animBg="1"/>
      <p:bldP spid="217" grpId="2" animBg="1"/>
      <p:bldP spid="219" grpId="0" animBg="1"/>
      <p:bldP spid="219" grpId="1" animBg="1"/>
      <p:bldP spid="219" grpId="2" animBg="1"/>
      <p:bldP spid="221" grpId="0" animBg="1"/>
      <p:bldP spid="221" grpId="1" animBg="1"/>
      <p:bldP spid="221" grpId="2" animBg="1"/>
      <p:bldP spid="223" grpId="0" animBg="1"/>
      <p:bldP spid="223" grpId="1" animBg="1"/>
      <p:bldP spid="223" grpId="2" animBg="1"/>
      <p:bldP spid="224" grpId="0" animBg="1"/>
      <p:bldP spid="224" grpId="1" animBg="1"/>
      <p:bldP spid="224" grpId="2" animBg="1"/>
      <p:bldP spid="226" grpId="0" animBg="1"/>
      <p:bldP spid="226" grpId="1" animBg="1"/>
      <p:bldP spid="226" grpId="2" animBg="1"/>
      <p:bldP spid="345" grpId="0" animBg="1"/>
      <p:bldP spid="345" grpId="1" animBg="1"/>
      <p:bldP spid="345" grpId="2" animBg="1"/>
      <p:bldP spid="346" grpId="0" animBg="1"/>
      <p:bldP spid="346" grpId="1" animBg="1"/>
      <p:bldP spid="346" grpId="2" animBg="1"/>
      <p:bldP spid="347" grpId="0" animBg="1"/>
      <p:bldP spid="347" grpId="1" animBg="1"/>
      <p:bldP spid="347" grpId="2" animBg="1"/>
      <p:bldP spid="348" grpId="0" animBg="1"/>
      <p:bldP spid="348" grpId="1" animBg="1"/>
      <p:bldP spid="348" grpId="2" animBg="1"/>
      <p:bldP spid="349" grpId="0" animBg="1"/>
      <p:bldP spid="349" grpId="1" animBg="1"/>
      <p:bldP spid="349" grpId="2" animBg="1"/>
      <p:bldP spid="350" grpId="0" animBg="1"/>
      <p:bldP spid="350" grpId="1" animBg="1"/>
      <p:bldP spid="350" grpId="2" animBg="1"/>
      <p:bldP spid="351" grpId="0" animBg="1"/>
      <p:bldP spid="351" grpId="1" animBg="1"/>
      <p:bldP spid="351" grpId="2" animBg="1"/>
      <p:bldP spid="352" grpId="0" animBg="1"/>
      <p:bldP spid="352" grpId="1" animBg="1"/>
      <p:bldP spid="352" grpId="2" animBg="1"/>
      <p:bldP spid="353" grpId="0" animBg="1"/>
      <p:bldP spid="353" grpId="1" animBg="1"/>
      <p:bldP spid="353" grpId="2" animBg="1"/>
      <p:bldP spid="354" grpId="0" animBg="1"/>
      <p:bldP spid="354" grpId="1" animBg="1"/>
      <p:bldP spid="354" grpId="2" animBg="1"/>
      <p:bldP spid="355" grpId="0" animBg="1"/>
      <p:bldP spid="355" grpId="1" animBg="1"/>
      <p:bldP spid="355" grpId="2" animBg="1"/>
      <p:bldP spid="356" grpId="0" animBg="1"/>
      <p:bldP spid="356" grpId="1" animBg="1"/>
      <p:bldP spid="356" grpId="2" animBg="1"/>
      <p:bldP spid="357" grpId="0" animBg="1"/>
      <p:bldP spid="357" grpId="1" animBg="1"/>
      <p:bldP spid="357" grpId="2" animBg="1"/>
      <p:bldP spid="358" grpId="0" animBg="1"/>
      <p:bldP spid="358" grpId="1" animBg="1"/>
      <p:bldP spid="358" grpId="2" animBg="1"/>
      <p:bldP spid="359" grpId="0" animBg="1"/>
      <p:bldP spid="359" grpId="1" animBg="1"/>
      <p:bldP spid="359" grpId="2" animBg="1"/>
      <p:bldP spid="360" grpId="0" animBg="1"/>
      <p:bldP spid="360" grpId="1" animBg="1"/>
      <p:bldP spid="360" grpId="2" animBg="1"/>
      <p:bldP spid="361" grpId="0" animBg="1"/>
      <p:bldP spid="361" grpId="1" animBg="1"/>
      <p:bldP spid="361" grpId="2" animBg="1"/>
      <p:bldP spid="362" grpId="0" animBg="1"/>
      <p:bldP spid="362" grpId="1" animBg="1"/>
      <p:bldP spid="362" grpId="2" animBg="1"/>
      <p:bldP spid="363" grpId="0" animBg="1"/>
      <p:bldP spid="363" grpId="1" animBg="1"/>
      <p:bldP spid="363" grpId="2" animBg="1"/>
      <p:bldP spid="179" grpId="0" animBg="1"/>
      <p:bldP spid="179" grpId="1" animBg="1"/>
      <p:bldP spid="179" grpId="2" animBg="1"/>
      <p:bldP spid="185" grpId="0" animBg="1"/>
      <p:bldP spid="185" grpId="1" animBg="1"/>
      <p:bldP spid="185" grpId="2" animBg="1"/>
      <p:bldP spid="169" grpId="0" animBg="1"/>
      <p:bldP spid="169" grpId="1" animBg="1"/>
      <p:bldP spid="169" grpId="2" animBg="1"/>
      <p:bldP spid="167" grpId="0" animBg="1"/>
      <p:bldP spid="167" grpId="1" animBg="1"/>
      <p:bldP spid="167" grpId="2" animBg="1"/>
      <p:bldP spid="166" grpId="0" animBg="1"/>
      <p:bldP spid="166" grpId="1" animBg="1"/>
      <p:bldP spid="166" grpId="2" animBg="1"/>
      <p:bldP spid="188" grpId="0" animBg="1"/>
      <p:bldP spid="188" grpId="1" animBg="1"/>
      <p:bldP spid="188" grpId="2" animBg="1"/>
      <p:bldP spid="177" grpId="0" animBg="1"/>
      <p:bldP spid="177" grpId="1" animBg="1"/>
      <p:bldP spid="177" grpId="2" animBg="1"/>
      <p:bldP spid="171" grpId="0" animBg="1"/>
      <p:bldP spid="171" grpId="1" animBg="1"/>
      <p:bldP spid="171" grpId="2" animBg="1"/>
      <p:bldP spid="180" grpId="0" animBg="1"/>
      <p:bldP spid="180" grpId="1" animBg="1"/>
      <p:bldP spid="180" grpId="2" animBg="1"/>
      <p:bldP spid="172" grpId="0" animBg="1"/>
      <p:bldP spid="172" grpId="1" animBg="1"/>
      <p:bldP spid="172" grpId="2" animBg="1"/>
      <p:bldP spid="175" grpId="0" animBg="1"/>
      <p:bldP spid="175" grpId="1" animBg="1"/>
      <p:bldP spid="175" grpId="2" animBg="1"/>
      <p:bldP spid="186" grpId="0" animBg="1"/>
      <p:bldP spid="186" grpId="1" animBg="1"/>
      <p:bldP spid="186" grpId="2" animBg="1"/>
      <p:bldP spid="182" grpId="0" animBg="1"/>
      <p:bldP spid="182" grpId="1" animBg="1"/>
      <p:bldP spid="182" grpId="2" animBg="1"/>
      <p:bldP spid="162" grpId="0" animBg="1"/>
      <p:bldP spid="162" grpId="1" animBg="1"/>
      <p:bldP spid="162" grpId="2" animBg="1"/>
      <p:bldP spid="164" grpId="0" animBg="1"/>
      <p:bldP spid="164" grpId="1" animBg="1"/>
      <p:bldP spid="164" grpId="2" animBg="1"/>
      <p:bldP spid="189" grpId="0" animBg="1"/>
      <p:bldP spid="189" grpId="1" animBg="1"/>
      <p:bldP spid="189" grpId="2" animBg="1"/>
      <p:bldP spid="174" grpId="0" animBg="1"/>
      <p:bldP spid="174" grpId="1" animBg="1"/>
      <p:bldP spid="174" grpId="2" animBg="1"/>
      <p:bldP spid="183" grpId="0" animBg="1"/>
      <p:bldP spid="183" grpId="1" animBg="1"/>
      <p:bldP spid="183" grpId="2" animBg="1"/>
      <p:bldP spid="161" grpId="0" animBg="1"/>
      <p:bldP spid="161" grpId="1" animBg="1"/>
      <p:bldP spid="161" grpId="2" animBg="1"/>
      <p:bldP spid="334" grpId="0" animBg="1"/>
      <p:bldP spid="336" grpId="0" animBg="1"/>
      <p:bldP spid="331" grpId="0" animBg="1"/>
      <p:bldP spid="332" grpId="0" animBg="1"/>
      <p:bldP spid="329" grpId="0" animBg="1"/>
      <p:bldP spid="328" grpId="0" animBg="1"/>
      <p:bldP spid="326" grpId="0" animBg="1"/>
      <p:bldP spid="325" grpId="0" animBg="1"/>
      <p:bldP spid="322" grpId="0" animBg="1"/>
      <p:bldP spid="319" grpId="0" animBg="1"/>
      <p:bldP spid="317" grpId="0" animBg="1"/>
      <p:bldP spid="316" grpId="0" animBg="1"/>
      <p:bldP spid="313" grpId="0" animBg="1"/>
      <p:bldP spid="312" grpId="0" animBg="1"/>
      <p:bldP spid="314" grpId="0" animBg="1"/>
      <p:bldP spid="266" grpId="0" animBg="1"/>
      <p:bldP spid="264" grpId="0" animBg="1"/>
      <p:bldP spid="311" grpId="0" animBg="1"/>
      <p:bldP spid="309" grpId="0" animBg="1"/>
      <p:bldP spid="308" grpId="0" animBg="1"/>
      <p:bldP spid="337" grpId="0" animBg="1"/>
      <p:bldP spid="306" grpId="0" animBg="1"/>
      <p:bldP spid="302" grpId="0" animBg="1"/>
      <p:bldP spid="304" grpId="0" animBg="1"/>
      <p:bldP spid="300" grpId="0" animBg="1"/>
      <p:bldP spid="298" grpId="0" animBg="1"/>
      <p:bldP spid="297" grpId="0" animBg="1"/>
      <p:bldP spid="296" grpId="0" animBg="1"/>
      <p:bldP spid="299" grpId="0" animBg="1"/>
      <p:bldP spid="292" grpId="0" animBg="1"/>
      <p:bldP spid="293" grpId="0" animBg="1"/>
      <p:bldP spid="294" grpId="0" animBg="1"/>
      <p:bldP spid="291" grpId="0" animBg="1"/>
      <p:bldP spid="288" grpId="0" animBg="1"/>
      <p:bldP spid="289" grpId="0" animBg="1"/>
      <p:bldP spid="287" grpId="0" animBg="1"/>
      <p:bldP spid="284" grpId="0" animBg="1"/>
      <p:bldP spid="366" grpId="0" animBg="1"/>
      <p:bldP spid="286" grpId="0" animBg="1"/>
      <p:bldP spid="282" grpId="0" animBg="1"/>
      <p:bldP spid="280" grpId="0" animBg="1"/>
      <p:bldP spid="279" grpId="0" animBg="1"/>
      <p:bldP spid="277" grpId="0" animBg="1"/>
      <p:bldP spid="276" grpId="0" animBg="1"/>
      <p:bldP spid="272" grpId="0" animBg="1"/>
      <p:bldP spid="274" grpId="0" animBg="1"/>
      <p:bldP spid="269" grpId="0" animBg="1"/>
      <p:bldP spid="255" grpId="0" animBg="1"/>
      <p:bldP spid="268" grpId="0" animBg="1"/>
      <p:bldP spid="249" grpId="0" animBg="1"/>
      <p:bldP spid="236" grpId="0" animBg="1"/>
      <p:bldP spid="232" grpId="0" animBg="1"/>
      <p:bldP spid="234" grpId="0" animBg="1"/>
      <p:bldP spid="230" grpId="0" animBg="1"/>
      <p:bldP spid="210" grpId="0" animBg="1"/>
      <p:bldP spid="364" grpId="0"/>
      <p:bldP spid="36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8100" y="381000"/>
            <a:ext cx="82287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Where has TDA been used?</a:t>
            </a:r>
            <a:endParaRPr lang="en-US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8100" y="1454622"/>
            <a:ext cx="42192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accent4"/>
                </a:solidFill>
              </a:rPr>
              <a:t>Image Processing</a:t>
            </a:r>
            <a:endParaRPr lang="en-US" sz="4400" b="1" dirty="0">
              <a:solidFill>
                <a:schemeClr val="accent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8047" y="5334000"/>
            <a:ext cx="8228700" cy="11237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Gunnar </a:t>
            </a:r>
            <a:r>
              <a:rPr lang="en-US" sz="2000" dirty="0" err="1" smtClean="0"/>
              <a:t>Carlsson</a:t>
            </a:r>
            <a:r>
              <a:rPr lang="en-US" sz="2000" dirty="0" smtClean="0"/>
              <a:t>, </a:t>
            </a:r>
            <a:r>
              <a:rPr lang="en-US" sz="2000" dirty="0" err="1" smtClean="0"/>
              <a:t>Tigran</a:t>
            </a:r>
            <a:r>
              <a:rPr lang="en-US" sz="2000" dirty="0" smtClean="0"/>
              <a:t> </a:t>
            </a:r>
            <a:r>
              <a:rPr lang="en-US" sz="2000" dirty="0" err="1" smtClean="0"/>
              <a:t>Ishkhanov</a:t>
            </a:r>
            <a:r>
              <a:rPr lang="en-US" sz="2000" dirty="0" smtClean="0"/>
              <a:t>, Vin de Silva, </a:t>
            </a:r>
            <a:r>
              <a:rPr lang="en-US" sz="2000" dirty="0" err="1" smtClean="0"/>
              <a:t>Afra</a:t>
            </a:r>
            <a:r>
              <a:rPr lang="en-US" sz="2000" dirty="0" smtClean="0"/>
              <a:t> </a:t>
            </a:r>
            <a:r>
              <a:rPr lang="en-US" sz="2000" dirty="0" err="1" smtClean="0"/>
              <a:t>Zomorodian</a:t>
            </a:r>
            <a:r>
              <a:rPr lang="en-US" sz="2000" dirty="0" smtClean="0"/>
              <a:t>. “On the Local Behavior of Spaces of Natural Images.” </a:t>
            </a:r>
            <a:r>
              <a:rPr lang="en-US" sz="2000" i="1" dirty="0" smtClean="0"/>
              <a:t>Journal of Computer Vision</a:t>
            </a:r>
            <a:r>
              <a:rPr lang="en-US" sz="2000" dirty="0" smtClean="0"/>
              <a:t>. Vol. 76, No. 1, 2008, p. 1 – 12.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2521059"/>
            <a:ext cx="3352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 space of 3x3 high-contrast patches from digital images has the topology of a Klein bottle.</a:t>
            </a:r>
            <a:endParaRPr 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1454622"/>
            <a:ext cx="3714597" cy="35496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525830"/>
            <a:ext cx="914399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/>
            <a:r>
              <a:rPr lang="en-US" sz="1100" dirty="0" smtClean="0"/>
              <a:t>Image credit: Robert </a:t>
            </a:r>
            <a:r>
              <a:rPr lang="en-US" sz="1100" dirty="0"/>
              <a:t>Ghrist. “Barcodes: The Persistent Topology of Data.” </a:t>
            </a:r>
            <a:r>
              <a:rPr lang="en-US" sz="1100" i="1" dirty="0"/>
              <a:t>Bulletin of the American Mathematical Society</a:t>
            </a:r>
            <a:r>
              <a:rPr lang="en-US" sz="1100" dirty="0"/>
              <a:t>. Vol. 45, no. 1, 2008, p. 61-75.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672453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000" y="914400"/>
            <a:ext cx="8514900" cy="538043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58100" y="381000"/>
            <a:ext cx="82287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Where has TDA been used?</a:t>
            </a:r>
            <a:endParaRPr lang="en-US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1600200"/>
            <a:ext cx="24375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4"/>
                </a:solidFill>
              </a:rPr>
              <a:t>Cancer Research</a:t>
            </a:r>
            <a:endParaRPr lang="en-US" sz="4400" b="1" dirty="0">
              <a:solidFill>
                <a:schemeClr val="accent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8047" y="5165169"/>
            <a:ext cx="8228700" cy="1464231"/>
          </a:xfrm>
          <a:prstGeom prst="roundRect">
            <a:avLst/>
          </a:prstGeom>
          <a:solidFill>
            <a:schemeClr val="accent4">
              <a:lumMod val="20000"/>
              <a:lumOff val="80000"/>
              <a:alpha val="60000"/>
            </a:schemeClr>
          </a:solidFill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Monica </a:t>
            </a:r>
            <a:r>
              <a:rPr lang="en-US" sz="2000" dirty="0" err="1" smtClean="0"/>
              <a:t>Nicolau</a:t>
            </a:r>
            <a:r>
              <a:rPr lang="en-US" sz="2000" dirty="0" smtClean="0"/>
              <a:t>, Arnold J. Levine, Gunnar </a:t>
            </a:r>
            <a:r>
              <a:rPr lang="en-US" sz="2000" dirty="0" err="1" smtClean="0"/>
              <a:t>Carlsson</a:t>
            </a:r>
            <a:r>
              <a:rPr lang="en-US" sz="2000" dirty="0" smtClean="0"/>
              <a:t>. “Topology-Based Data Analysis Identifies a Subgroup of Breast Cancers With a Unique Mutational Profile and Excellent Survival.” </a:t>
            </a:r>
            <a:r>
              <a:rPr lang="en-US" sz="2000" i="1" dirty="0" smtClean="0"/>
              <a:t>Proceedings of the National Academy of Sciences</a:t>
            </a:r>
            <a:r>
              <a:rPr lang="en-US" sz="2000" dirty="0" smtClean="0"/>
              <a:t>. Vol. 108, No. 17, 2011, p. 7265 – 7270.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1600200"/>
            <a:ext cx="38853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Topological analysis of very high-dimensional breast cancer data can distinguish between different types of cancer.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02929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82250"/>
            <a:ext cx="8229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TDA can be taught at many different levels.</a:t>
            </a:r>
            <a:endParaRPr lang="en-US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905000"/>
            <a:ext cx="411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Students who are comfortable with linear algebra can learn the persistence algorithm and do persistent homology computations.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4737318"/>
            <a:ext cx="4114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There are many possibilities for programming and computational projects.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 rot="483281">
                <a:off x="4797651" y="2481667"/>
                <a:ext cx="4310219" cy="8354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d>
                        <m:dPr>
                          <m:ctrlPr>
                            <a:rPr lang="en-US" sz="32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sz="3200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en-US" sz="32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32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ker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3200" b="0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0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</m:e>
                                <m:sub>
                                  <m:r>
                                    <a:rPr lang="en-US" sz="3200" b="0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32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im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3200" b="0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0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</m:e>
                                <m:sub>
                                  <m:r>
                                    <a:rPr lang="en-US" sz="3200" b="0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3200" b="0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func>
                        </m:den>
                      </m:f>
                    </m:oMath>
                  </m:oMathPara>
                </a14:m>
                <a:endParaRPr lang="en-US" sz="32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483281">
                <a:off x="4797651" y="2481667"/>
                <a:ext cx="4310219" cy="83548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 rot="451906">
            <a:off x="5492211" y="3991850"/>
            <a:ext cx="2814553" cy="2331859"/>
            <a:chOff x="5410200" y="3924300"/>
            <a:chExt cx="2814553" cy="233185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5410200" y="4668737"/>
                  <a:ext cx="2814553" cy="158742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n-US" sz="280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5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800" i="1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800" b="0" i="1" smtClean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en-US" sz="2800" dirty="0">
                    <a:solidFill>
                      <a:schemeClr val="accent6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10200" y="4668737"/>
                  <a:ext cx="2814553" cy="158742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Freeform 8"/>
            <p:cNvSpPr/>
            <p:nvPr/>
          </p:nvSpPr>
          <p:spPr>
            <a:xfrm>
              <a:off x="6815951" y="4388054"/>
              <a:ext cx="531000" cy="295070"/>
            </a:xfrm>
            <a:custGeom>
              <a:avLst/>
              <a:gdLst>
                <a:gd name="connsiteX0" fmla="*/ 17915 w 551315"/>
                <a:gd name="connsiteY0" fmla="*/ 212743 h 212743"/>
                <a:gd name="connsiteX1" fmla="*/ 65540 w 551315"/>
                <a:gd name="connsiteY1" fmla="*/ 18 h 212743"/>
                <a:gd name="connsiteX2" fmla="*/ 551315 w 551315"/>
                <a:gd name="connsiteY2" fmla="*/ 203218 h 212743"/>
                <a:gd name="connsiteX0" fmla="*/ 1993 w 535393"/>
                <a:gd name="connsiteY0" fmla="*/ 260362 h 260362"/>
                <a:gd name="connsiteX1" fmla="*/ 214718 w 535393"/>
                <a:gd name="connsiteY1" fmla="*/ 12 h 260362"/>
                <a:gd name="connsiteX2" fmla="*/ 535393 w 535393"/>
                <a:gd name="connsiteY2" fmla="*/ 250837 h 260362"/>
                <a:gd name="connsiteX0" fmla="*/ 0 w 533400"/>
                <a:gd name="connsiteY0" fmla="*/ 9525 h 9525"/>
                <a:gd name="connsiteX1" fmla="*/ 533400 w 533400"/>
                <a:gd name="connsiteY1" fmla="*/ 0 h 9525"/>
                <a:gd name="connsiteX0" fmla="*/ 0 w 10000"/>
                <a:gd name="connsiteY0" fmla="*/ 184094 h 184094"/>
                <a:gd name="connsiteX1" fmla="*/ 10000 w 10000"/>
                <a:gd name="connsiteY1" fmla="*/ 174094 h 184094"/>
                <a:gd name="connsiteX0" fmla="*/ 0 w 10000"/>
                <a:gd name="connsiteY0" fmla="*/ 303751 h 303751"/>
                <a:gd name="connsiteX1" fmla="*/ 10000 w 10000"/>
                <a:gd name="connsiteY1" fmla="*/ 293751 h 303751"/>
                <a:gd name="connsiteX0" fmla="*/ 0 w 10000"/>
                <a:gd name="connsiteY0" fmla="*/ 300449 h 300449"/>
                <a:gd name="connsiteX1" fmla="*/ 10000 w 10000"/>
                <a:gd name="connsiteY1" fmla="*/ 297116 h 300449"/>
                <a:gd name="connsiteX0" fmla="*/ 0 w 10000"/>
                <a:gd name="connsiteY0" fmla="*/ 304171 h 304171"/>
                <a:gd name="connsiteX1" fmla="*/ 10000 w 10000"/>
                <a:gd name="connsiteY1" fmla="*/ 300838 h 304171"/>
                <a:gd name="connsiteX0" fmla="*/ 0 w 9955"/>
                <a:gd name="connsiteY0" fmla="*/ 295617 h 309784"/>
                <a:gd name="connsiteX1" fmla="*/ 9955 w 9955"/>
                <a:gd name="connsiteY1" fmla="*/ 309784 h 30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955" h="309784">
                  <a:moveTo>
                    <a:pt x="0" y="295617"/>
                  </a:moveTo>
                  <a:cubicBezTo>
                    <a:pt x="714" y="-114383"/>
                    <a:pt x="9539" y="-86882"/>
                    <a:pt x="9955" y="309784"/>
                  </a:cubicBezTo>
                </a:path>
              </a:pathLst>
            </a:custGeom>
            <a:noFill/>
            <a:ln w="22225" cap="rnd">
              <a:solidFill>
                <a:schemeClr val="accent6">
                  <a:lumMod val="75000"/>
                </a:schemeClr>
              </a:solidFill>
              <a:tailEnd type="arrow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86526" y="3924300"/>
              <a:ext cx="3898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chemeClr val="accent6">
                      <a:lumMod val="75000"/>
                    </a:schemeClr>
                  </a:solidFill>
                </a:rPr>
                <a:t>+</a:t>
              </a:r>
              <a:endParaRPr lang="en-US" sz="3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 rot="21207940">
                <a:off x="5416115" y="3649780"/>
                <a:ext cx="244361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 coefficients</a:t>
                </a:r>
                <a:endParaRPr lang="en-US" sz="3200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207940">
                <a:off x="5416115" y="3649780"/>
                <a:ext cx="2443618" cy="492443"/>
              </a:xfrm>
              <a:prstGeom prst="rect">
                <a:avLst/>
              </a:prstGeom>
              <a:blipFill rotWithShape="0">
                <a:blip r:embed="rId4"/>
                <a:stretch>
                  <a:fillRect t="-18110" r="-9069" b="-267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5367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2021939"/>
            <a:ext cx="7315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At a more elementary level, Euler characteristic can be used for data analysis without the computational complexity of persistent homology.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457200" y="382250"/>
            <a:ext cx="8229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TDA can be taught at many different levels.</a:t>
            </a:r>
            <a:endParaRPr lang="en-US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41148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χ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 = #(vertices) – #(edges) + #(faces) – 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‧‧‧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  </a:t>
            </a:r>
            <a:endParaRPr lang="en-US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4886424"/>
            <a:ext cx="731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For example, an Euler characteristic curve has been successfully used for image recognition (Richardson and </a:t>
            </a:r>
            <a:r>
              <a:rPr lang="en-US" sz="2800" dirty="0" err="1" smtClean="0"/>
              <a:t>Werman</a:t>
            </a:r>
            <a:r>
              <a:rPr lang="en-US" sz="2800" dirty="0" smtClean="0"/>
              <a:t>, 2014).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52486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8100" y="381000"/>
            <a:ext cx="82287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For more information:</a:t>
            </a:r>
            <a:endParaRPr lang="en-US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8100" y="1447800"/>
            <a:ext cx="8381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800" dirty="0" smtClean="0"/>
              <a:t>Robert Ghrist. “Barcodes: The Persistent Topology of Data.” </a:t>
            </a:r>
            <a:r>
              <a:rPr lang="en-US" sz="2800" i="1" dirty="0" smtClean="0"/>
              <a:t>Bulletin of the American Mathematical Society</a:t>
            </a:r>
            <a:r>
              <a:rPr lang="en-US" sz="2800" dirty="0" smtClean="0"/>
              <a:t>. Vol. 45, no. 1, 2008, p. 61-75.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58100" y="2984956"/>
            <a:ext cx="83811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800" dirty="0" smtClean="0"/>
              <a:t>Herbert </a:t>
            </a:r>
            <a:r>
              <a:rPr lang="en-US" sz="2800" dirty="0" err="1"/>
              <a:t>Edelsbrunner</a:t>
            </a:r>
            <a:r>
              <a:rPr lang="en-US" sz="2800" dirty="0"/>
              <a:t>, </a:t>
            </a:r>
            <a:r>
              <a:rPr lang="en-US" sz="2800" dirty="0" smtClean="0"/>
              <a:t>John </a:t>
            </a:r>
            <a:r>
              <a:rPr lang="en-US" sz="2800" dirty="0" err="1" smtClean="0"/>
              <a:t>Harer</a:t>
            </a:r>
            <a:r>
              <a:rPr lang="en-US" sz="2800" dirty="0" smtClean="0"/>
              <a:t>. “Persistent Homology – a Survey.” </a:t>
            </a:r>
            <a:r>
              <a:rPr lang="en-US" sz="2800" i="1" dirty="0" smtClean="0"/>
              <a:t>Surveys on Discrete </a:t>
            </a:r>
            <a:r>
              <a:rPr lang="en-US" sz="2800" i="1" dirty="0"/>
              <a:t>and Computational Geometry: Twenty Years </a:t>
            </a:r>
            <a:r>
              <a:rPr lang="en-US" sz="2800" i="1" dirty="0" smtClean="0"/>
              <a:t>Later</a:t>
            </a:r>
            <a:r>
              <a:rPr lang="en-US" sz="2800" dirty="0" smtClean="0"/>
              <a:t>. AMS, 2008, p. 257-282.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58100" y="4953000"/>
            <a:ext cx="8381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800" dirty="0" smtClean="0"/>
              <a:t>Gunnar </a:t>
            </a:r>
            <a:r>
              <a:rPr lang="en-US" sz="2800" dirty="0" err="1" smtClean="0"/>
              <a:t>Carlsson</a:t>
            </a:r>
            <a:r>
              <a:rPr lang="en-US" sz="2800" dirty="0" smtClean="0"/>
              <a:t>. “Topology and Data.” </a:t>
            </a:r>
            <a:r>
              <a:rPr lang="en-US" sz="2800" i="1" dirty="0" smtClean="0"/>
              <a:t>Bulletin of the American Mathematical Society</a:t>
            </a:r>
            <a:r>
              <a:rPr lang="en-US" sz="2800" dirty="0" smtClean="0"/>
              <a:t>. Vol. 46, no. 2, 2009, p. 255-308.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2555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8100" y="381000"/>
            <a:ext cx="82287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What is the goal of </a:t>
            </a:r>
          </a:p>
          <a:p>
            <a:pPr algn="ctr"/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topological data analysis (TDA)?</a:t>
            </a:r>
            <a:endParaRPr lang="en-US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4520238"/>
            <a:ext cx="3352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e.g. components,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loops, 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graph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structure</a:t>
            </a:r>
          </a:p>
        </p:txBody>
      </p:sp>
      <p:sp>
        <p:nvSpPr>
          <p:cNvPr id="3" name="Rectangle 2"/>
          <p:cNvSpPr/>
          <p:nvPr/>
        </p:nvSpPr>
        <p:spPr>
          <a:xfrm>
            <a:off x="4953000" y="4648200"/>
            <a:ext cx="3657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set of discrete points, with a metric</a:t>
            </a:r>
            <a:endParaRPr lang="en-US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649" y="2438400"/>
            <a:ext cx="82287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/>
              <a:t>TDA attempts to discern topological features of data.</a:t>
            </a:r>
            <a:endParaRPr lang="en-US" sz="4400" dirty="0"/>
          </a:p>
        </p:txBody>
      </p:sp>
      <p:sp>
        <p:nvSpPr>
          <p:cNvPr id="7" name="Rounded Rectangle 6"/>
          <p:cNvSpPr/>
          <p:nvPr/>
        </p:nvSpPr>
        <p:spPr>
          <a:xfrm>
            <a:off x="1295400" y="3187700"/>
            <a:ext cx="4648200" cy="684550"/>
          </a:xfrm>
          <a:prstGeom prst="roundRect">
            <a:avLst/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2819400" y="3872250"/>
            <a:ext cx="76200" cy="647988"/>
          </a:xfrm>
          <a:prstGeom prst="line">
            <a:avLst/>
          </a:prstGeom>
          <a:ln w="31750">
            <a:solidFill>
              <a:schemeClr val="accent6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6576061" y="3187700"/>
            <a:ext cx="1066800" cy="684550"/>
          </a:xfrm>
          <a:prstGeom prst="roundRect">
            <a:avLst/>
          </a:prstGeom>
          <a:noFill/>
          <a:ln w="317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7086600" y="3872250"/>
            <a:ext cx="22861" cy="647988"/>
          </a:xfrm>
          <a:prstGeom prst="line">
            <a:avLst/>
          </a:prstGeom>
          <a:ln w="31750">
            <a:solidFill>
              <a:schemeClr val="accent4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7751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6" grpId="0"/>
      <p:bldP spid="7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426855" y="1771178"/>
            <a:ext cx="4800600" cy="3429000"/>
          </a:xfrm>
          <a:prstGeom prst="ellipse">
            <a:avLst/>
          </a:prstGeom>
          <a:noFill/>
          <a:ln w="25400">
            <a:solidFill>
              <a:schemeClr val="tx1">
                <a:lumMod val="50000"/>
                <a:lumOff val="50000"/>
                <a:alpha val="30000"/>
              </a:schemeClr>
            </a:solidFill>
          </a:ln>
          <a:effectLst>
            <a:glow rad="635000">
              <a:schemeClr val="tx1">
                <a:lumMod val="50000"/>
                <a:lumOff val="5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354157"/>
            <a:ext cx="838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Example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3200" dirty="0" smtClean="0"/>
              <a:t>What topological features does the following data exhibit?</a:t>
            </a:r>
            <a:endParaRPr lang="en-US" sz="3200" dirty="0"/>
          </a:p>
        </p:txBody>
      </p:sp>
      <p:sp>
        <p:nvSpPr>
          <p:cNvPr id="2" name="Oval 1"/>
          <p:cNvSpPr/>
          <p:nvPr/>
        </p:nvSpPr>
        <p:spPr>
          <a:xfrm>
            <a:off x="2137291" y="248781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429000" y="2364047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85243" y="166831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34246" y="198928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12409" y="185212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926579" y="389728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43829" y="475626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097086" y="516658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749732" y="494907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501207" y="443750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369820" y="3178926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057205" y="3853119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647142" y="3902765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684702" y="3110346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57205" y="222457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823479" y="475626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125123" y="306254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734887" y="192070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800731" y="2364047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81000" y="5748761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Problem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3200" dirty="0" smtClean="0"/>
              <a:t>Discrete points have trivial topology.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5896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7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25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75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25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75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25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" grpId="0"/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/>
        </p:nvSpPr>
        <p:spPr>
          <a:xfrm>
            <a:off x="6130648" y="1682503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14619" y="2422824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5389603" y="1532925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342326" y="1165372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4566932" y="1302532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422303" y="1005628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422096" y="4479838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838267" y="3772128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462183" y="2397298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706880" y="2509923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273746" y="4058487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475106" y="1824874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084093" y="4262324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984202" y="3236115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071947" y="1259844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769757" y="1701221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387122" y="3161466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256496" y="3211047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153279" y="4063390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riangles 7.89"/>
          <p:cNvSpPr/>
          <p:nvPr/>
        </p:nvSpPr>
        <p:spPr>
          <a:xfrm>
            <a:off x="6095624" y="1912111"/>
            <a:ext cx="784910" cy="1249437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956383"/>
              <a:gd name="connsiteY0" fmla="*/ 572294 h 572294"/>
              <a:gd name="connsiteX1" fmla="*/ 0 w 956383"/>
              <a:gd name="connsiteY1" fmla="*/ 338138 h 572294"/>
              <a:gd name="connsiteX2" fmla="*/ 956383 w 956383"/>
              <a:gd name="connsiteY2" fmla="*/ 0 h 572294"/>
              <a:gd name="connsiteX3" fmla="*/ 843843 w 956383"/>
              <a:gd name="connsiteY3" fmla="*/ 572294 h 572294"/>
              <a:gd name="connsiteX0" fmla="*/ 853368 w 956383"/>
              <a:gd name="connsiteY0" fmla="*/ 864394 h 864394"/>
              <a:gd name="connsiteX1" fmla="*/ 0 w 956383"/>
              <a:gd name="connsiteY1" fmla="*/ 338138 h 864394"/>
              <a:gd name="connsiteX2" fmla="*/ 956383 w 956383"/>
              <a:gd name="connsiteY2" fmla="*/ 0 h 864394"/>
              <a:gd name="connsiteX3" fmla="*/ 853368 w 95638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988133 w 988133"/>
              <a:gd name="connsiteY2" fmla="*/ 0 h 864394"/>
              <a:gd name="connsiteX3" fmla="*/ 885118 w 98813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454842 w 988133"/>
              <a:gd name="connsiteY2" fmla="*/ 465857 h 864394"/>
              <a:gd name="connsiteX3" fmla="*/ 988133 w 988133"/>
              <a:gd name="connsiteY3" fmla="*/ 0 h 864394"/>
              <a:gd name="connsiteX4" fmla="*/ 885118 w 988133"/>
              <a:gd name="connsiteY4" fmla="*/ 864394 h 864394"/>
              <a:gd name="connsiteX0" fmla="*/ 885118 w 988133"/>
              <a:gd name="connsiteY0" fmla="*/ 906537 h 906537"/>
              <a:gd name="connsiteX1" fmla="*/ 0 w 988133"/>
              <a:gd name="connsiteY1" fmla="*/ 891456 h 906537"/>
              <a:gd name="connsiteX2" fmla="*/ 118292 w 988133"/>
              <a:gd name="connsiteY2" fmla="*/ 0 h 906537"/>
              <a:gd name="connsiteX3" fmla="*/ 988133 w 988133"/>
              <a:gd name="connsiteY3" fmla="*/ 42143 h 906537"/>
              <a:gd name="connsiteX4" fmla="*/ 885118 w 988133"/>
              <a:gd name="connsiteY4" fmla="*/ 906537 h 906537"/>
              <a:gd name="connsiteX0" fmla="*/ 885118 w 981783"/>
              <a:gd name="connsiteY0" fmla="*/ 906537 h 906537"/>
              <a:gd name="connsiteX1" fmla="*/ 0 w 981783"/>
              <a:gd name="connsiteY1" fmla="*/ 891456 h 906537"/>
              <a:gd name="connsiteX2" fmla="*/ 118292 w 981783"/>
              <a:gd name="connsiteY2" fmla="*/ 0 h 906537"/>
              <a:gd name="connsiteX3" fmla="*/ 981783 w 981783"/>
              <a:gd name="connsiteY3" fmla="*/ 38968 h 906537"/>
              <a:gd name="connsiteX4" fmla="*/ 885118 w 981783"/>
              <a:gd name="connsiteY4" fmla="*/ 906537 h 906537"/>
              <a:gd name="connsiteX0" fmla="*/ 818443 w 981783"/>
              <a:gd name="connsiteY0" fmla="*/ 1185143 h 1185143"/>
              <a:gd name="connsiteX1" fmla="*/ 0 w 981783"/>
              <a:gd name="connsiteY1" fmla="*/ 891456 h 1185143"/>
              <a:gd name="connsiteX2" fmla="*/ 118292 w 981783"/>
              <a:gd name="connsiteY2" fmla="*/ 0 h 1185143"/>
              <a:gd name="connsiteX3" fmla="*/ 981783 w 981783"/>
              <a:gd name="connsiteY3" fmla="*/ 38968 h 1185143"/>
              <a:gd name="connsiteX4" fmla="*/ 818443 w 981783"/>
              <a:gd name="connsiteY4" fmla="*/ 1185143 h 1185143"/>
              <a:gd name="connsiteX0" fmla="*/ 818443 w 936539"/>
              <a:gd name="connsiteY0" fmla="*/ 1185143 h 1185143"/>
              <a:gd name="connsiteX1" fmla="*/ 0 w 936539"/>
              <a:gd name="connsiteY1" fmla="*/ 891456 h 1185143"/>
              <a:gd name="connsiteX2" fmla="*/ 118292 w 936539"/>
              <a:gd name="connsiteY2" fmla="*/ 0 h 1185143"/>
              <a:gd name="connsiteX3" fmla="*/ 936539 w 936539"/>
              <a:gd name="connsiteY3" fmla="*/ 460450 h 1185143"/>
              <a:gd name="connsiteX4" fmla="*/ 818443 w 936539"/>
              <a:gd name="connsiteY4" fmla="*/ 1185143 h 1185143"/>
              <a:gd name="connsiteX0" fmla="*/ 818443 w 936539"/>
              <a:gd name="connsiteY0" fmla="*/ 1249437 h 1249437"/>
              <a:gd name="connsiteX1" fmla="*/ 0 w 936539"/>
              <a:gd name="connsiteY1" fmla="*/ 955750 h 1249437"/>
              <a:gd name="connsiteX2" fmla="*/ 151629 w 936539"/>
              <a:gd name="connsiteY2" fmla="*/ 0 h 1249437"/>
              <a:gd name="connsiteX3" fmla="*/ 936539 w 936539"/>
              <a:gd name="connsiteY3" fmla="*/ 524744 h 1249437"/>
              <a:gd name="connsiteX4" fmla="*/ 818443 w 936539"/>
              <a:gd name="connsiteY4" fmla="*/ 1249437 h 1249437"/>
              <a:gd name="connsiteX0" fmla="*/ 666814 w 784910"/>
              <a:gd name="connsiteY0" fmla="*/ 1249437 h 1249437"/>
              <a:gd name="connsiteX1" fmla="*/ 36490 w 784910"/>
              <a:gd name="connsiteY1" fmla="*/ 372344 h 1249437"/>
              <a:gd name="connsiteX2" fmla="*/ 0 w 784910"/>
              <a:gd name="connsiteY2" fmla="*/ 0 h 1249437"/>
              <a:gd name="connsiteX3" fmla="*/ 784910 w 784910"/>
              <a:gd name="connsiteY3" fmla="*/ 524744 h 1249437"/>
              <a:gd name="connsiteX4" fmla="*/ 666814 w 784910"/>
              <a:gd name="connsiteY4" fmla="*/ 1249437 h 1249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4910" h="1249437">
                <a:moveTo>
                  <a:pt x="666814" y="1249437"/>
                </a:moveTo>
                <a:lnTo>
                  <a:pt x="36490" y="372344"/>
                </a:lnTo>
                <a:lnTo>
                  <a:pt x="0" y="0"/>
                </a:lnTo>
                <a:lnTo>
                  <a:pt x="784910" y="524744"/>
                </a:lnTo>
                <a:lnTo>
                  <a:pt x="666814" y="1249437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riangle 7.5"/>
          <p:cNvSpPr/>
          <p:nvPr/>
        </p:nvSpPr>
        <p:spPr>
          <a:xfrm>
            <a:off x="2814459" y="1725517"/>
            <a:ext cx="1358814" cy="708025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1373101"/>
              <a:gd name="connsiteY0" fmla="*/ 508000 h 508000"/>
              <a:gd name="connsiteX1" fmla="*/ 0 w 1373101"/>
              <a:gd name="connsiteY1" fmla="*/ 273844 h 508000"/>
              <a:gd name="connsiteX2" fmla="*/ 1373101 w 1373101"/>
              <a:gd name="connsiteY2" fmla="*/ 0 h 508000"/>
              <a:gd name="connsiteX3" fmla="*/ 843843 w 1373101"/>
              <a:gd name="connsiteY3" fmla="*/ 508000 h 508000"/>
              <a:gd name="connsiteX0" fmla="*/ 698587 w 1373101"/>
              <a:gd name="connsiteY0" fmla="*/ 708025 h 708025"/>
              <a:gd name="connsiteX1" fmla="*/ 0 w 1373101"/>
              <a:gd name="connsiteY1" fmla="*/ 273844 h 708025"/>
              <a:gd name="connsiteX2" fmla="*/ 1373101 w 1373101"/>
              <a:gd name="connsiteY2" fmla="*/ 0 h 708025"/>
              <a:gd name="connsiteX3" fmla="*/ 698587 w 1373101"/>
              <a:gd name="connsiteY3" fmla="*/ 708025 h 708025"/>
              <a:gd name="connsiteX0" fmla="*/ 684300 w 1358814"/>
              <a:gd name="connsiteY0" fmla="*/ 708025 h 708025"/>
              <a:gd name="connsiteX1" fmla="*/ 0 w 1358814"/>
              <a:gd name="connsiteY1" fmla="*/ 266700 h 708025"/>
              <a:gd name="connsiteX2" fmla="*/ 1358814 w 1358814"/>
              <a:gd name="connsiteY2" fmla="*/ 0 h 708025"/>
              <a:gd name="connsiteX3" fmla="*/ 684300 w 1358814"/>
              <a:gd name="connsiteY3" fmla="*/ 708025 h 708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814" h="708025">
                <a:moveTo>
                  <a:pt x="684300" y="708025"/>
                </a:moveTo>
                <a:lnTo>
                  <a:pt x="0" y="266700"/>
                </a:lnTo>
                <a:lnTo>
                  <a:pt x="1358814" y="0"/>
                </a:lnTo>
                <a:lnTo>
                  <a:pt x="684300" y="708025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riangles 7.3"/>
          <p:cNvSpPr/>
          <p:nvPr/>
        </p:nvSpPr>
        <p:spPr>
          <a:xfrm>
            <a:off x="2210909" y="2440709"/>
            <a:ext cx="1287609" cy="792581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29568 w 929568"/>
              <a:gd name="connsiteY0" fmla="*/ 781844 h 781844"/>
              <a:gd name="connsiteX1" fmla="*/ 0 w 929568"/>
              <a:gd name="connsiteY1" fmla="*/ 138113 h 781844"/>
              <a:gd name="connsiteX2" fmla="*/ 784933 w 929568"/>
              <a:gd name="connsiteY2" fmla="*/ 0 h 781844"/>
              <a:gd name="connsiteX3" fmla="*/ 929568 w 929568"/>
              <a:gd name="connsiteY3" fmla="*/ 781844 h 781844"/>
              <a:gd name="connsiteX0" fmla="*/ 996243 w 996243"/>
              <a:gd name="connsiteY0" fmla="*/ 781844 h 781844"/>
              <a:gd name="connsiteX1" fmla="*/ 0 w 996243"/>
              <a:gd name="connsiteY1" fmla="*/ 195263 h 781844"/>
              <a:gd name="connsiteX2" fmla="*/ 851608 w 996243"/>
              <a:gd name="connsiteY2" fmla="*/ 0 h 781844"/>
              <a:gd name="connsiteX3" fmla="*/ 996243 w 996243"/>
              <a:gd name="connsiteY3" fmla="*/ 781844 h 781844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996243 w 996243"/>
              <a:gd name="connsiteY3" fmla="*/ 1140619 h 1140619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787461 w 996243"/>
              <a:gd name="connsiteY3" fmla="*/ 549650 h 1140619"/>
              <a:gd name="connsiteX4" fmla="*/ 996243 w 996243"/>
              <a:gd name="connsiteY4" fmla="*/ 1140619 h 1140619"/>
              <a:gd name="connsiteX0" fmla="*/ 996243 w 1301811"/>
              <a:gd name="connsiteY0" fmla="*/ 1140619 h 1140619"/>
              <a:gd name="connsiteX1" fmla="*/ 0 w 1301811"/>
              <a:gd name="connsiteY1" fmla="*/ 554038 h 1140619"/>
              <a:gd name="connsiteX2" fmla="*/ 597608 w 1301811"/>
              <a:gd name="connsiteY2" fmla="*/ 0 h 1140619"/>
              <a:gd name="connsiteX3" fmla="*/ 1301811 w 1301811"/>
              <a:gd name="connsiteY3" fmla="*/ 435350 h 1140619"/>
              <a:gd name="connsiteX4" fmla="*/ 996243 w 1301811"/>
              <a:gd name="connsiteY4" fmla="*/ 1140619 h 1140619"/>
              <a:gd name="connsiteX0" fmla="*/ 996243 w 1301811"/>
              <a:gd name="connsiteY0" fmla="*/ 1127919 h 1127919"/>
              <a:gd name="connsiteX1" fmla="*/ 0 w 1301811"/>
              <a:gd name="connsiteY1" fmla="*/ 554038 h 1127919"/>
              <a:gd name="connsiteX2" fmla="*/ 597608 w 1301811"/>
              <a:gd name="connsiteY2" fmla="*/ 0 h 1127919"/>
              <a:gd name="connsiteX3" fmla="*/ 1301811 w 1301811"/>
              <a:gd name="connsiteY3" fmla="*/ 435350 h 1127919"/>
              <a:gd name="connsiteX4" fmla="*/ 996243 w 1301811"/>
              <a:gd name="connsiteY4" fmla="*/ 1127919 h 1127919"/>
              <a:gd name="connsiteX0" fmla="*/ 1291518 w 1301811"/>
              <a:gd name="connsiteY0" fmla="*/ 925513 h 925513"/>
              <a:gd name="connsiteX1" fmla="*/ 0 w 1301811"/>
              <a:gd name="connsiteY1" fmla="*/ 554038 h 925513"/>
              <a:gd name="connsiteX2" fmla="*/ 597608 w 1301811"/>
              <a:gd name="connsiteY2" fmla="*/ 0 h 925513"/>
              <a:gd name="connsiteX3" fmla="*/ 1301811 w 1301811"/>
              <a:gd name="connsiteY3" fmla="*/ 435350 h 925513"/>
              <a:gd name="connsiteX4" fmla="*/ 1291518 w 1301811"/>
              <a:gd name="connsiteY4" fmla="*/ 925513 h 925513"/>
              <a:gd name="connsiteX0" fmla="*/ 774787 w 785080"/>
              <a:gd name="connsiteY0" fmla="*/ 925513 h 1030288"/>
              <a:gd name="connsiteX1" fmla="*/ 0 w 785080"/>
              <a:gd name="connsiteY1" fmla="*/ 1030288 h 1030288"/>
              <a:gd name="connsiteX2" fmla="*/ 80877 w 785080"/>
              <a:gd name="connsiteY2" fmla="*/ 0 h 1030288"/>
              <a:gd name="connsiteX3" fmla="*/ 785080 w 785080"/>
              <a:gd name="connsiteY3" fmla="*/ 435350 h 1030288"/>
              <a:gd name="connsiteX4" fmla="*/ 774787 w 785080"/>
              <a:gd name="connsiteY4" fmla="*/ 925513 h 1030288"/>
              <a:gd name="connsiteX0" fmla="*/ 993947 w 1004240"/>
              <a:gd name="connsiteY0" fmla="*/ 577851 h 682626"/>
              <a:gd name="connsiteX1" fmla="*/ 219160 w 1004240"/>
              <a:gd name="connsiteY1" fmla="*/ 682626 h 682626"/>
              <a:gd name="connsiteX2" fmla="*/ 0 w 1004240"/>
              <a:gd name="connsiteY2" fmla="*/ 0 h 682626"/>
              <a:gd name="connsiteX3" fmla="*/ 1004240 w 1004240"/>
              <a:gd name="connsiteY3" fmla="*/ 87688 h 682626"/>
              <a:gd name="connsiteX4" fmla="*/ 993947 w 1004240"/>
              <a:gd name="connsiteY4" fmla="*/ 577851 h 682626"/>
              <a:gd name="connsiteX0" fmla="*/ 993947 w 993947"/>
              <a:gd name="connsiteY0" fmla="*/ 1133100 h 1237875"/>
              <a:gd name="connsiteX1" fmla="*/ 219160 w 993947"/>
              <a:gd name="connsiteY1" fmla="*/ 1237875 h 1237875"/>
              <a:gd name="connsiteX2" fmla="*/ 0 w 993947"/>
              <a:gd name="connsiteY2" fmla="*/ 555249 h 1237875"/>
              <a:gd name="connsiteX3" fmla="*/ 597046 w 993947"/>
              <a:gd name="connsiteY3" fmla="*/ 0 h 1237875"/>
              <a:gd name="connsiteX4" fmla="*/ 993947 w 993947"/>
              <a:gd name="connsiteY4" fmla="*/ 1133100 h 1237875"/>
              <a:gd name="connsiteX0" fmla="*/ 993947 w 1282846"/>
              <a:gd name="connsiteY0" fmla="*/ 690187 h 794962"/>
              <a:gd name="connsiteX1" fmla="*/ 219160 w 1282846"/>
              <a:gd name="connsiteY1" fmla="*/ 794962 h 794962"/>
              <a:gd name="connsiteX2" fmla="*/ 0 w 1282846"/>
              <a:gd name="connsiteY2" fmla="*/ 112336 h 794962"/>
              <a:gd name="connsiteX3" fmla="*/ 1282846 w 1282846"/>
              <a:gd name="connsiteY3" fmla="*/ 0 h 794962"/>
              <a:gd name="connsiteX4" fmla="*/ 993947 w 1282846"/>
              <a:gd name="connsiteY4" fmla="*/ 690187 h 794962"/>
              <a:gd name="connsiteX0" fmla="*/ 993947 w 1280465"/>
              <a:gd name="connsiteY0" fmla="*/ 678281 h 783056"/>
              <a:gd name="connsiteX1" fmla="*/ 219160 w 1280465"/>
              <a:gd name="connsiteY1" fmla="*/ 783056 h 783056"/>
              <a:gd name="connsiteX2" fmla="*/ 0 w 1280465"/>
              <a:gd name="connsiteY2" fmla="*/ 100430 h 783056"/>
              <a:gd name="connsiteX3" fmla="*/ 1280465 w 1280465"/>
              <a:gd name="connsiteY3" fmla="*/ 0 h 783056"/>
              <a:gd name="connsiteX4" fmla="*/ 993947 w 1280465"/>
              <a:gd name="connsiteY4" fmla="*/ 678281 h 783056"/>
              <a:gd name="connsiteX0" fmla="*/ 1001091 w 1287609"/>
              <a:gd name="connsiteY0" fmla="*/ 678281 h 783056"/>
              <a:gd name="connsiteX1" fmla="*/ 226304 w 1287609"/>
              <a:gd name="connsiteY1" fmla="*/ 783056 h 783056"/>
              <a:gd name="connsiteX2" fmla="*/ 0 w 1287609"/>
              <a:gd name="connsiteY2" fmla="*/ 114718 h 783056"/>
              <a:gd name="connsiteX3" fmla="*/ 1287609 w 1287609"/>
              <a:gd name="connsiteY3" fmla="*/ 0 h 783056"/>
              <a:gd name="connsiteX4" fmla="*/ 1001091 w 1287609"/>
              <a:gd name="connsiteY4" fmla="*/ 678281 h 783056"/>
              <a:gd name="connsiteX0" fmla="*/ 989184 w 1287609"/>
              <a:gd name="connsiteY0" fmla="*/ 683044 h 783056"/>
              <a:gd name="connsiteX1" fmla="*/ 226304 w 1287609"/>
              <a:gd name="connsiteY1" fmla="*/ 783056 h 783056"/>
              <a:gd name="connsiteX2" fmla="*/ 0 w 1287609"/>
              <a:gd name="connsiteY2" fmla="*/ 114718 h 783056"/>
              <a:gd name="connsiteX3" fmla="*/ 1287609 w 1287609"/>
              <a:gd name="connsiteY3" fmla="*/ 0 h 783056"/>
              <a:gd name="connsiteX4" fmla="*/ 989184 w 1287609"/>
              <a:gd name="connsiteY4" fmla="*/ 683044 h 783056"/>
              <a:gd name="connsiteX0" fmla="*/ 989184 w 1287609"/>
              <a:gd name="connsiteY0" fmla="*/ 683044 h 792581"/>
              <a:gd name="connsiteX1" fmla="*/ 226304 w 1287609"/>
              <a:gd name="connsiteY1" fmla="*/ 792581 h 792581"/>
              <a:gd name="connsiteX2" fmla="*/ 0 w 1287609"/>
              <a:gd name="connsiteY2" fmla="*/ 114718 h 792581"/>
              <a:gd name="connsiteX3" fmla="*/ 1287609 w 1287609"/>
              <a:gd name="connsiteY3" fmla="*/ 0 h 792581"/>
              <a:gd name="connsiteX4" fmla="*/ 989184 w 1287609"/>
              <a:gd name="connsiteY4" fmla="*/ 683044 h 792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7609" h="792581">
                <a:moveTo>
                  <a:pt x="989184" y="683044"/>
                </a:moveTo>
                <a:lnTo>
                  <a:pt x="226304" y="792581"/>
                </a:lnTo>
                <a:lnTo>
                  <a:pt x="0" y="114718"/>
                </a:lnTo>
                <a:lnTo>
                  <a:pt x="1287609" y="0"/>
                </a:lnTo>
                <a:lnTo>
                  <a:pt x="989184" y="683044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riangles 7.2"/>
          <p:cNvSpPr/>
          <p:nvPr/>
        </p:nvSpPr>
        <p:spPr>
          <a:xfrm>
            <a:off x="6015335" y="3916864"/>
            <a:ext cx="981783" cy="906537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956383"/>
              <a:gd name="connsiteY0" fmla="*/ 572294 h 572294"/>
              <a:gd name="connsiteX1" fmla="*/ 0 w 956383"/>
              <a:gd name="connsiteY1" fmla="*/ 338138 h 572294"/>
              <a:gd name="connsiteX2" fmla="*/ 956383 w 956383"/>
              <a:gd name="connsiteY2" fmla="*/ 0 h 572294"/>
              <a:gd name="connsiteX3" fmla="*/ 843843 w 956383"/>
              <a:gd name="connsiteY3" fmla="*/ 572294 h 572294"/>
              <a:gd name="connsiteX0" fmla="*/ 853368 w 956383"/>
              <a:gd name="connsiteY0" fmla="*/ 864394 h 864394"/>
              <a:gd name="connsiteX1" fmla="*/ 0 w 956383"/>
              <a:gd name="connsiteY1" fmla="*/ 338138 h 864394"/>
              <a:gd name="connsiteX2" fmla="*/ 956383 w 956383"/>
              <a:gd name="connsiteY2" fmla="*/ 0 h 864394"/>
              <a:gd name="connsiteX3" fmla="*/ 853368 w 95638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988133 w 988133"/>
              <a:gd name="connsiteY2" fmla="*/ 0 h 864394"/>
              <a:gd name="connsiteX3" fmla="*/ 885118 w 98813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454842 w 988133"/>
              <a:gd name="connsiteY2" fmla="*/ 465857 h 864394"/>
              <a:gd name="connsiteX3" fmla="*/ 988133 w 988133"/>
              <a:gd name="connsiteY3" fmla="*/ 0 h 864394"/>
              <a:gd name="connsiteX4" fmla="*/ 885118 w 988133"/>
              <a:gd name="connsiteY4" fmla="*/ 864394 h 864394"/>
              <a:gd name="connsiteX0" fmla="*/ 885118 w 988133"/>
              <a:gd name="connsiteY0" fmla="*/ 906537 h 906537"/>
              <a:gd name="connsiteX1" fmla="*/ 0 w 988133"/>
              <a:gd name="connsiteY1" fmla="*/ 891456 h 906537"/>
              <a:gd name="connsiteX2" fmla="*/ 118292 w 988133"/>
              <a:gd name="connsiteY2" fmla="*/ 0 h 906537"/>
              <a:gd name="connsiteX3" fmla="*/ 988133 w 988133"/>
              <a:gd name="connsiteY3" fmla="*/ 42143 h 906537"/>
              <a:gd name="connsiteX4" fmla="*/ 885118 w 988133"/>
              <a:gd name="connsiteY4" fmla="*/ 906537 h 906537"/>
              <a:gd name="connsiteX0" fmla="*/ 885118 w 981783"/>
              <a:gd name="connsiteY0" fmla="*/ 906537 h 906537"/>
              <a:gd name="connsiteX1" fmla="*/ 0 w 981783"/>
              <a:gd name="connsiteY1" fmla="*/ 891456 h 906537"/>
              <a:gd name="connsiteX2" fmla="*/ 118292 w 981783"/>
              <a:gd name="connsiteY2" fmla="*/ 0 h 906537"/>
              <a:gd name="connsiteX3" fmla="*/ 981783 w 981783"/>
              <a:gd name="connsiteY3" fmla="*/ 38968 h 906537"/>
              <a:gd name="connsiteX4" fmla="*/ 885118 w 981783"/>
              <a:gd name="connsiteY4" fmla="*/ 906537 h 906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1783" h="906537">
                <a:moveTo>
                  <a:pt x="885118" y="906537"/>
                </a:moveTo>
                <a:lnTo>
                  <a:pt x="0" y="891456"/>
                </a:lnTo>
                <a:lnTo>
                  <a:pt x="118292" y="0"/>
                </a:lnTo>
                <a:lnTo>
                  <a:pt x="981783" y="38968"/>
                </a:lnTo>
                <a:lnTo>
                  <a:pt x="885118" y="906537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riangles 7.1"/>
          <p:cNvSpPr/>
          <p:nvPr/>
        </p:nvSpPr>
        <p:spPr>
          <a:xfrm>
            <a:off x="2208468" y="1997143"/>
            <a:ext cx="1301811" cy="112791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29568 w 929568"/>
              <a:gd name="connsiteY0" fmla="*/ 781844 h 781844"/>
              <a:gd name="connsiteX1" fmla="*/ 0 w 929568"/>
              <a:gd name="connsiteY1" fmla="*/ 138113 h 781844"/>
              <a:gd name="connsiteX2" fmla="*/ 784933 w 929568"/>
              <a:gd name="connsiteY2" fmla="*/ 0 h 781844"/>
              <a:gd name="connsiteX3" fmla="*/ 929568 w 929568"/>
              <a:gd name="connsiteY3" fmla="*/ 781844 h 781844"/>
              <a:gd name="connsiteX0" fmla="*/ 996243 w 996243"/>
              <a:gd name="connsiteY0" fmla="*/ 781844 h 781844"/>
              <a:gd name="connsiteX1" fmla="*/ 0 w 996243"/>
              <a:gd name="connsiteY1" fmla="*/ 195263 h 781844"/>
              <a:gd name="connsiteX2" fmla="*/ 851608 w 996243"/>
              <a:gd name="connsiteY2" fmla="*/ 0 h 781844"/>
              <a:gd name="connsiteX3" fmla="*/ 996243 w 996243"/>
              <a:gd name="connsiteY3" fmla="*/ 781844 h 781844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996243 w 996243"/>
              <a:gd name="connsiteY3" fmla="*/ 1140619 h 1140619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787461 w 996243"/>
              <a:gd name="connsiteY3" fmla="*/ 549650 h 1140619"/>
              <a:gd name="connsiteX4" fmla="*/ 996243 w 996243"/>
              <a:gd name="connsiteY4" fmla="*/ 1140619 h 1140619"/>
              <a:gd name="connsiteX0" fmla="*/ 996243 w 1301811"/>
              <a:gd name="connsiteY0" fmla="*/ 1140619 h 1140619"/>
              <a:gd name="connsiteX1" fmla="*/ 0 w 1301811"/>
              <a:gd name="connsiteY1" fmla="*/ 554038 h 1140619"/>
              <a:gd name="connsiteX2" fmla="*/ 597608 w 1301811"/>
              <a:gd name="connsiteY2" fmla="*/ 0 h 1140619"/>
              <a:gd name="connsiteX3" fmla="*/ 1301811 w 1301811"/>
              <a:gd name="connsiteY3" fmla="*/ 435350 h 1140619"/>
              <a:gd name="connsiteX4" fmla="*/ 996243 w 1301811"/>
              <a:gd name="connsiteY4" fmla="*/ 1140619 h 1140619"/>
              <a:gd name="connsiteX0" fmla="*/ 996243 w 1301811"/>
              <a:gd name="connsiteY0" fmla="*/ 1127919 h 1127919"/>
              <a:gd name="connsiteX1" fmla="*/ 0 w 1301811"/>
              <a:gd name="connsiteY1" fmla="*/ 554038 h 1127919"/>
              <a:gd name="connsiteX2" fmla="*/ 597608 w 1301811"/>
              <a:gd name="connsiteY2" fmla="*/ 0 h 1127919"/>
              <a:gd name="connsiteX3" fmla="*/ 1301811 w 1301811"/>
              <a:gd name="connsiteY3" fmla="*/ 435350 h 1127919"/>
              <a:gd name="connsiteX4" fmla="*/ 996243 w 1301811"/>
              <a:gd name="connsiteY4" fmla="*/ 1127919 h 1127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1811" h="1127919">
                <a:moveTo>
                  <a:pt x="996243" y="1127919"/>
                </a:moveTo>
                <a:lnTo>
                  <a:pt x="0" y="554038"/>
                </a:lnTo>
                <a:lnTo>
                  <a:pt x="597608" y="0"/>
                </a:lnTo>
                <a:lnTo>
                  <a:pt x="1301811" y="435350"/>
                </a:lnTo>
                <a:lnTo>
                  <a:pt x="996243" y="1127919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riangles 7.1"/>
          <p:cNvSpPr/>
          <p:nvPr/>
        </p:nvSpPr>
        <p:spPr>
          <a:xfrm>
            <a:off x="2210560" y="1998462"/>
            <a:ext cx="993947" cy="1237875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29568 w 929568"/>
              <a:gd name="connsiteY0" fmla="*/ 781844 h 781844"/>
              <a:gd name="connsiteX1" fmla="*/ 0 w 929568"/>
              <a:gd name="connsiteY1" fmla="*/ 138113 h 781844"/>
              <a:gd name="connsiteX2" fmla="*/ 784933 w 929568"/>
              <a:gd name="connsiteY2" fmla="*/ 0 h 781844"/>
              <a:gd name="connsiteX3" fmla="*/ 929568 w 929568"/>
              <a:gd name="connsiteY3" fmla="*/ 781844 h 781844"/>
              <a:gd name="connsiteX0" fmla="*/ 996243 w 996243"/>
              <a:gd name="connsiteY0" fmla="*/ 781844 h 781844"/>
              <a:gd name="connsiteX1" fmla="*/ 0 w 996243"/>
              <a:gd name="connsiteY1" fmla="*/ 195263 h 781844"/>
              <a:gd name="connsiteX2" fmla="*/ 851608 w 996243"/>
              <a:gd name="connsiteY2" fmla="*/ 0 h 781844"/>
              <a:gd name="connsiteX3" fmla="*/ 996243 w 996243"/>
              <a:gd name="connsiteY3" fmla="*/ 781844 h 781844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996243 w 996243"/>
              <a:gd name="connsiteY3" fmla="*/ 1140619 h 1140619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787461 w 996243"/>
              <a:gd name="connsiteY3" fmla="*/ 549650 h 1140619"/>
              <a:gd name="connsiteX4" fmla="*/ 996243 w 996243"/>
              <a:gd name="connsiteY4" fmla="*/ 1140619 h 1140619"/>
              <a:gd name="connsiteX0" fmla="*/ 996243 w 1301811"/>
              <a:gd name="connsiteY0" fmla="*/ 1140619 h 1140619"/>
              <a:gd name="connsiteX1" fmla="*/ 0 w 1301811"/>
              <a:gd name="connsiteY1" fmla="*/ 554038 h 1140619"/>
              <a:gd name="connsiteX2" fmla="*/ 597608 w 1301811"/>
              <a:gd name="connsiteY2" fmla="*/ 0 h 1140619"/>
              <a:gd name="connsiteX3" fmla="*/ 1301811 w 1301811"/>
              <a:gd name="connsiteY3" fmla="*/ 435350 h 1140619"/>
              <a:gd name="connsiteX4" fmla="*/ 996243 w 1301811"/>
              <a:gd name="connsiteY4" fmla="*/ 1140619 h 1140619"/>
              <a:gd name="connsiteX0" fmla="*/ 996243 w 1301811"/>
              <a:gd name="connsiteY0" fmla="*/ 1127919 h 1127919"/>
              <a:gd name="connsiteX1" fmla="*/ 0 w 1301811"/>
              <a:gd name="connsiteY1" fmla="*/ 554038 h 1127919"/>
              <a:gd name="connsiteX2" fmla="*/ 597608 w 1301811"/>
              <a:gd name="connsiteY2" fmla="*/ 0 h 1127919"/>
              <a:gd name="connsiteX3" fmla="*/ 1301811 w 1301811"/>
              <a:gd name="connsiteY3" fmla="*/ 435350 h 1127919"/>
              <a:gd name="connsiteX4" fmla="*/ 996243 w 1301811"/>
              <a:gd name="connsiteY4" fmla="*/ 1127919 h 1127919"/>
              <a:gd name="connsiteX0" fmla="*/ 1291518 w 1301811"/>
              <a:gd name="connsiteY0" fmla="*/ 925513 h 925513"/>
              <a:gd name="connsiteX1" fmla="*/ 0 w 1301811"/>
              <a:gd name="connsiteY1" fmla="*/ 554038 h 925513"/>
              <a:gd name="connsiteX2" fmla="*/ 597608 w 1301811"/>
              <a:gd name="connsiteY2" fmla="*/ 0 h 925513"/>
              <a:gd name="connsiteX3" fmla="*/ 1301811 w 1301811"/>
              <a:gd name="connsiteY3" fmla="*/ 435350 h 925513"/>
              <a:gd name="connsiteX4" fmla="*/ 1291518 w 1301811"/>
              <a:gd name="connsiteY4" fmla="*/ 925513 h 925513"/>
              <a:gd name="connsiteX0" fmla="*/ 774787 w 785080"/>
              <a:gd name="connsiteY0" fmla="*/ 925513 h 1030288"/>
              <a:gd name="connsiteX1" fmla="*/ 0 w 785080"/>
              <a:gd name="connsiteY1" fmla="*/ 1030288 h 1030288"/>
              <a:gd name="connsiteX2" fmla="*/ 80877 w 785080"/>
              <a:gd name="connsiteY2" fmla="*/ 0 h 1030288"/>
              <a:gd name="connsiteX3" fmla="*/ 785080 w 785080"/>
              <a:gd name="connsiteY3" fmla="*/ 435350 h 1030288"/>
              <a:gd name="connsiteX4" fmla="*/ 774787 w 785080"/>
              <a:gd name="connsiteY4" fmla="*/ 925513 h 1030288"/>
              <a:gd name="connsiteX0" fmla="*/ 993947 w 1004240"/>
              <a:gd name="connsiteY0" fmla="*/ 577851 h 682626"/>
              <a:gd name="connsiteX1" fmla="*/ 219160 w 1004240"/>
              <a:gd name="connsiteY1" fmla="*/ 682626 h 682626"/>
              <a:gd name="connsiteX2" fmla="*/ 0 w 1004240"/>
              <a:gd name="connsiteY2" fmla="*/ 0 h 682626"/>
              <a:gd name="connsiteX3" fmla="*/ 1004240 w 1004240"/>
              <a:gd name="connsiteY3" fmla="*/ 87688 h 682626"/>
              <a:gd name="connsiteX4" fmla="*/ 993947 w 1004240"/>
              <a:gd name="connsiteY4" fmla="*/ 577851 h 682626"/>
              <a:gd name="connsiteX0" fmla="*/ 993947 w 993947"/>
              <a:gd name="connsiteY0" fmla="*/ 1133100 h 1237875"/>
              <a:gd name="connsiteX1" fmla="*/ 219160 w 993947"/>
              <a:gd name="connsiteY1" fmla="*/ 1237875 h 1237875"/>
              <a:gd name="connsiteX2" fmla="*/ 0 w 993947"/>
              <a:gd name="connsiteY2" fmla="*/ 555249 h 1237875"/>
              <a:gd name="connsiteX3" fmla="*/ 597046 w 993947"/>
              <a:gd name="connsiteY3" fmla="*/ 0 h 1237875"/>
              <a:gd name="connsiteX4" fmla="*/ 993947 w 993947"/>
              <a:gd name="connsiteY4" fmla="*/ 1133100 h 1237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3947" h="1237875">
                <a:moveTo>
                  <a:pt x="993947" y="1133100"/>
                </a:moveTo>
                <a:lnTo>
                  <a:pt x="219160" y="1237875"/>
                </a:lnTo>
                <a:lnTo>
                  <a:pt x="0" y="555249"/>
                </a:lnTo>
                <a:lnTo>
                  <a:pt x="597046" y="0"/>
                </a:lnTo>
                <a:lnTo>
                  <a:pt x="993947" y="113310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riangle 7.0"/>
          <p:cNvSpPr/>
          <p:nvPr/>
        </p:nvSpPr>
        <p:spPr>
          <a:xfrm>
            <a:off x="2437510" y="3233879"/>
            <a:ext cx="273758" cy="1285081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608893 w 784933"/>
              <a:gd name="connsiteY0" fmla="*/ 727869 h 727869"/>
              <a:gd name="connsiteX1" fmla="*/ 0 w 784933"/>
              <a:gd name="connsiteY1" fmla="*/ 138113 h 727869"/>
              <a:gd name="connsiteX2" fmla="*/ 784933 w 784933"/>
              <a:gd name="connsiteY2" fmla="*/ 0 h 727869"/>
              <a:gd name="connsiteX3" fmla="*/ 608893 w 784933"/>
              <a:gd name="connsiteY3" fmla="*/ 727869 h 727869"/>
              <a:gd name="connsiteX0" fmla="*/ 608893 w 746833"/>
              <a:gd name="connsiteY0" fmla="*/ 589756 h 589756"/>
              <a:gd name="connsiteX1" fmla="*/ 0 w 746833"/>
              <a:gd name="connsiteY1" fmla="*/ 0 h 589756"/>
              <a:gd name="connsiteX2" fmla="*/ 746833 w 746833"/>
              <a:gd name="connsiteY2" fmla="*/ 61912 h 589756"/>
              <a:gd name="connsiteX3" fmla="*/ 608893 w 746833"/>
              <a:gd name="connsiteY3" fmla="*/ 589756 h 589756"/>
              <a:gd name="connsiteX0" fmla="*/ 135818 w 273758"/>
              <a:gd name="connsiteY0" fmla="*/ 1285081 h 1285081"/>
              <a:gd name="connsiteX1" fmla="*/ 0 w 273758"/>
              <a:gd name="connsiteY1" fmla="*/ 0 h 1285081"/>
              <a:gd name="connsiteX2" fmla="*/ 273758 w 273758"/>
              <a:gd name="connsiteY2" fmla="*/ 757237 h 1285081"/>
              <a:gd name="connsiteX3" fmla="*/ 135818 w 273758"/>
              <a:gd name="connsiteY3" fmla="*/ 1285081 h 1285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3758" h="1285081">
                <a:moveTo>
                  <a:pt x="135818" y="1285081"/>
                </a:moveTo>
                <a:lnTo>
                  <a:pt x="0" y="0"/>
                </a:lnTo>
                <a:lnTo>
                  <a:pt x="273758" y="757237"/>
                </a:lnTo>
                <a:lnTo>
                  <a:pt x="135818" y="1285081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riangles 6.6"/>
          <p:cNvSpPr/>
          <p:nvPr/>
        </p:nvSpPr>
        <p:spPr>
          <a:xfrm>
            <a:off x="2203389" y="1996147"/>
            <a:ext cx="1301811" cy="112791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29568 w 929568"/>
              <a:gd name="connsiteY0" fmla="*/ 781844 h 781844"/>
              <a:gd name="connsiteX1" fmla="*/ 0 w 929568"/>
              <a:gd name="connsiteY1" fmla="*/ 138113 h 781844"/>
              <a:gd name="connsiteX2" fmla="*/ 784933 w 929568"/>
              <a:gd name="connsiteY2" fmla="*/ 0 h 781844"/>
              <a:gd name="connsiteX3" fmla="*/ 929568 w 929568"/>
              <a:gd name="connsiteY3" fmla="*/ 781844 h 781844"/>
              <a:gd name="connsiteX0" fmla="*/ 996243 w 996243"/>
              <a:gd name="connsiteY0" fmla="*/ 781844 h 781844"/>
              <a:gd name="connsiteX1" fmla="*/ 0 w 996243"/>
              <a:gd name="connsiteY1" fmla="*/ 195263 h 781844"/>
              <a:gd name="connsiteX2" fmla="*/ 851608 w 996243"/>
              <a:gd name="connsiteY2" fmla="*/ 0 h 781844"/>
              <a:gd name="connsiteX3" fmla="*/ 996243 w 996243"/>
              <a:gd name="connsiteY3" fmla="*/ 781844 h 781844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996243 w 996243"/>
              <a:gd name="connsiteY3" fmla="*/ 1140619 h 1140619"/>
              <a:gd name="connsiteX0" fmla="*/ 996243 w 996243"/>
              <a:gd name="connsiteY0" fmla="*/ 1140619 h 1140619"/>
              <a:gd name="connsiteX1" fmla="*/ 0 w 996243"/>
              <a:gd name="connsiteY1" fmla="*/ 554038 h 1140619"/>
              <a:gd name="connsiteX2" fmla="*/ 597608 w 996243"/>
              <a:gd name="connsiteY2" fmla="*/ 0 h 1140619"/>
              <a:gd name="connsiteX3" fmla="*/ 787461 w 996243"/>
              <a:gd name="connsiteY3" fmla="*/ 549650 h 1140619"/>
              <a:gd name="connsiteX4" fmla="*/ 996243 w 996243"/>
              <a:gd name="connsiteY4" fmla="*/ 1140619 h 1140619"/>
              <a:gd name="connsiteX0" fmla="*/ 996243 w 1301811"/>
              <a:gd name="connsiteY0" fmla="*/ 1140619 h 1140619"/>
              <a:gd name="connsiteX1" fmla="*/ 0 w 1301811"/>
              <a:gd name="connsiteY1" fmla="*/ 554038 h 1140619"/>
              <a:gd name="connsiteX2" fmla="*/ 597608 w 1301811"/>
              <a:gd name="connsiteY2" fmla="*/ 0 h 1140619"/>
              <a:gd name="connsiteX3" fmla="*/ 1301811 w 1301811"/>
              <a:gd name="connsiteY3" fmla="*/ 435350 h 1140619"/>
              <a:gd name="connsiteX4" fmla="*/ 996243 w 1301811"/>
              <a:gd name="connsiteY4" fmla="*/ 1140619 h 1140619"/>
              <a:gd name="connsiteX0" fmla="*/ 996243 w 1301811"/>
              <a:gd name="connsiteY0" fmla="*/ 1127919 h 1127919"/>
              <a:gd name="connsiteX1" fmla="*/ 0 w 1301811"/>
              <a:gd name="connsiteY1" fmla="*/ 554038 h 1127919"/>
              <a:gd name="connsiteX2" fmla="*/ 597608 w 1301811"/>
              <a:gd name="connsiteY2" fmla="*/ 0 h 1127919"/>
              <a:gd name="connsiteX3" fmla="*/ 1301811 w 1301811"/>
              <a:gd name="connsiteY3" fmla="*/ 435350 h 1127919"/>
              <a:gd name="connsiteX4" fmla="*/ 996243 w 1301811"/>
              <a:gd name="connsiteY4" fmla="*/ 1127919 h 1127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1811" h="1127919">
                <a:moveTo>
                  <a:pt x="996243" y="1127919"/>
                </a:moveTo>
                <a:lnTo>
                  <a:pt x="0" y="554038"/>
                </a:lnTo>
                <a:lnTo>
                  <a:pt x="597608" y="0"/>
                </a:lnTo>
                <a:lnTo>
                  <a:pt x="1301811" y="435350"/>
                </a:lnTo>
                <a:lnTo>
                  <a:pt x="996243" y="1127919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riangles 6.6"/>
          <p:cNvSpPr/>
          <p:nvPr/>
        </p:nvSpPr>
        <p:spPr>
          <a:xfrm>
            <a:off x="6012633" y="3926921"/>
            <a:ext cx="981783" cy="906537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843843 w 956383"/>
              <a:gd name="connsiteY0" fmla="*/ 572294 h 572294"/>
              <a:gd name="connsiteX1" fmla="*/ 0 w 956383"/>
              <a:gd name="connsiteY1" fmla="*/ 338138 h 572294"/>
              <a:gd name="connsiteX2" fmla="*/ 956383 w 956383"/>
              <a:gd name="connsiteY2" fmla="*/ 0 h 572294"/>
              <a:gd name="connsiteX3" fmla="*/ 843843 w 956383"/>
              <a:gd name="connsiteY3" fmla="*/ 572294 h 572294"/>
              <a:gd name="connsiteX0" fmla="*/ 853368 w 956383"/>
              <a:gd name="connsiteY0" fmla="*/ 864394 h 864394"/>
              <a:gd name="connsiteX1" fmla="*/ 0 w 956383"/>
              <a:gd name="connsiteY1" fmla="*/ 338138 h 864394"/>
              <a:gd name="connsiteX2" fmla="*/ 956383 w 956383"/>
              <a:gd name="connsiteY2" fmla="*/ 0 h 864394"/>
              <a:gd name="connsiteX3" fmla="*/ 853368 w 95638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988133 w 988133"/>
              <a:gd name="connsiteY2" fmla="*/ 0 h 864394"/>
              <a:gd name="connsiteX3" fmla="*/ 885118 w 988133"/>
              <a:gd name="connsiteY3" fmla="*/ 864394 h 864394"/>
              <a:gd name="connsiteX0" fmla="*/ 885118 w 988133"/>
              <a:gd name="connsiteY0" fmla="*/ 864394 h 864394"/>
              <a:gd name="connsiteX1" fmla="*/ 0 w 988133"/>
              <a:gd name="connsiteY1" fmla="*/ 849313 h 864394"/>
              <a:gd name="connsiteX2" fmla="*/ 454842 w 988133"/>
              <a:gd name="connsiteY2" fmla="*/ 465857 h 864394"/>
              <a:gd name="connsiteX3" fmla="*/ 988133 w 988133"/>
              <a:gd name="connsiteY3" fmla="*/ 0 h 864394"/>
              <a:gd name="connsiteX4" fmla="*/ 885118 w 988133"/>
              <a:gd name="connsiteY4" fmla="*/ 864394 h 864394"/>
              <a:gd name="connsiteX0" fmla="*/ 885118 w 988133"/>
              <a:gd name="connsiteY0" fmla="*/ 906537 h 906537"/>
              <a:gd name="connsiteX1" fmla="*/ 0 w 988133"/>
              <a:gd name="connsiteY1" fmla="*/ 891456 h 906537"/>
              <a:gd name="connsiteX2" fmla="*/ 118292 w 988133"/>
              <a:gd name="connsiteY2" fmla="*/ 0 h 906537"/>
              <a:gd name="connsiteX3" fmla="*/ 988133 w 988133"/>
              <a:gd name="connsiteY3" fmla="*/ 42143 h 906537"/>
              <a:gd name="connsiteX4" fmla="*/ 885118 w 988133"/>
              <a:gd name="connsiteY4" fmla="*/ 906537 h 906537"/>
              <a:gd name="connsiteX0" fmla="*/ 885118 w 981783"/>
              <a:gd name="connsiteY0" fmla="*/ 906537 h 906537"/>
              <a:gd name="connsiteX1" fmla="*/ 0 w 981783"/>
              <a:gd name="connsiteY1" fmla="*/ 891456 h 906537"/>
              <a:gd name="connsiteX2" fmla="*/ 118292 w 981783"/>
              <a:gd name="connsiteY2" fmla="*/ 0 h 906537"/>
              <a:gd name="connsiteX3" fmla="*/ 981783 w 981783"/>
              <a:gd name="connsiteY3" fmla="*/ 38968 h 906537"/>
              <a:gd name="connsiteX4" fmla="*/ 885118 w 981783"/>
              <a:gd name="connsiteY4" fmla="*/ 906537 h 906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1783" h="906537">
                <a:moveTo>
                  <a:pt x="885118" y="906537"/>
                </a:moveTo>
                <a:lnTo>
                  <a:pt x="0" y="891456"/>
                </a:lnTo>
                <a:lnTo>
                  <a:pt x="118292" y="0"/>
                </a:lnTo>
                <a:lnTo>
                  <a:pt x="981783" y="38968"/>
                </a:lnTo>
                <a:lnTo>
                  <a:pt x="885118" y="906537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riangle 6.3"/>
          <p:cNvSpPr/>
          <p:nvPr/>
        </p:nvSpPr>
        <p:spPr>
          <a:xfrm>
            <a:off x="2199364" y="2550501"/>
            <a:ext cx="1008235" cy="687388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39093 w 939093"/>
              <a:gd name="connsiteY0" fmla="*/ 419894 h 419894"/>
              <a:gd name="connsiteX1" fmla="*/ 0 w 939093"/>
              <a:gd name="connsiteY1" fmla="*/ 138113 h 419894"/>
              <a:gd name="connsiteX2" fmla="*/ 784933 w 939093"/>
              <a:gd name="connsiteY2" fmla="*/ 0 h 419894"/>
              <a:gd name="connsiteX3" fmla="*/ 939093 w 939093"/>
              <a:gd name="connsiteY3" fmla="*/ 419894 h 419894"/>
              <a:gd name="connsiteX0" fmla="*/ 758118 w 758118"/>
              <a:gd name="connsiteY0" fmla="*/ 419894 h 534988"/>
              <a:gd name="connsiteX1" fmla="*/ 0 w 758118"/>
              <a:gd name="connsiteY1" fmla="*/ 534988 h 534988"/>
              <a:gd name="connsiteX2" fmla="*/ 603958 w 758118"/>
              <a:gd name="connsiteY2" fmla="*/ 0 h 534988"/>
              <a:gd name="connsiteX3" fmla="*/ 758118 w 758118"/>
              <a:gd name="connsiteY3" fmla="*/ 419894 h 534988"/>
              <a:gd name="connsiteX0" fmla="*/ 992360 w 992360"/>
              <a:gd name="connsiteY0" fmla="*/ 572294 h 687388"/>
              <a:gd name="connsiteX1" fmla="*/ 234242 w 992360"/>
              <a:gd name="connsiteY1" fmla="*/ 687388 h 687388"/>
              <a:gd name="connsiteX2" fmla="*/ 0 w 992360"/>
              <a:gd name="connsiteY2" fmla="*/ 0 h 687388"/>
              <a:gd name="connsiteX3" fmla="*/ 992360 w 992360"/>
              <a:gd name="connsiteY3" fmla="*/ 572294 h 687388"/>
              <a:gd name="connsiteX0" fmla="*/ 1008235 w 1008235"/>
              <a:gd name="connsiteY0" fmla="*/ 575469 h 687388"/>
              <a:gd name="connsiteX1" fmla="*/ 234242 w 1008235"/>
              <a:gd name="connsiteY1" fmla="*/ 687388 h 687388"/>
              <a:gd name="connsiteX2" fmla="*/ 0 w 1008235"/>
              <a:gd name="connsiteY2" fmla="*/ 0 h 687388"/>
              <a:gd name="connsiteX3" fmla="*/ 1008235 w 1008235"/>
              <a:gd name="connsiteY3" fmla="*/ 575469 h 687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8235" h="687388">
                <a:moveTo>
                  <a:pt x="1008235" y="575469"/>
                </a:moveTo>
                <a:lnTo>
                  <a:pt x="234242" y="687388"/>
                </a:lnTo>
                <a:lnTo>
                  <a:pt x="0" y="0"/>
                </a:lnTo>
                <a:lnTo>
                  <a:pt x="1008235" y="575469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riangle 5.92"/>
          <p:cNvSpPr/>
          <p:nvPr/>
        </p:nvSpPr>
        <p:spPr>
          <a:xfrm>
            <a:off x="6141570" y="2290203"/>
            <a:ext cx="737308" cy="888206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764468 w 764468"/>
              <a:gd name="connsiteY0" fmla="*/ 675481 h 675481"/>
              <a:gd name="connsiteX1" fmla="*/ 0 w 764468"/>
              <a:gd name="connsiteY1" fmla="*/ 0 h 675481"/>
              <a:gd name="connsiteX2" fmla="*/ 705558 w 764468"/>
              <a:gd name="connsiteY2" fmla="*/ 303212 h 675481"/>
              <a:gd name="connsiteX3" fmla="*/ 764468 w 764468"/>
              <a:gd name="connsiteY3" fmla="*/ 675481 h 675481"/>
              <a:gd name="connsiteX0" fmla="*/ 764468 w 764468"/>
              <a:gd name="connsiteY0" fmla="*/ 675481 h 675481"/>
              <a:gd name="connsiteX1" fmla="*/ 0 w 764468"/>
              <a:gd name="connsiteY1" fmla="*/ 0 h 675481"/>
              <a:gd name="connsiteX2" fmla="*/ 737308 w 764468"/>
              <a:gd name="connsiteY2" fmla="*/ 134937 h 675481"/>
              <a:gd name="connsiteX3" fmla="*/ 764468 w 764468"/>
              <a:gd name="connsiteY3" fmla="*/ 675481 h 675481"/>
              <a:gd name="connsiteX0" fmla="*/ 618418 w 737308"/>
              <a:gd name="connsiteY0" fmla="*/ 888206 h 888206"/>
              <a:gd name="connsiteX1" fmla="*/ 0 w 737308"/>
              <a:gd name="connsiteY1" fmla="*/ 0 h 888206"/>
              <a:gd name="connsiteX2" fmla="*/ 737308 w 737308"/>
              <a:gd name="connsiteY2" fmla="*/ 134937 h 888206"/>
              <a:gd name="connsiteX3" fmla="*/ 618418 w 737308"/>
              <a:gd name="connsiteY3" fmla="*/ 888206 h 888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7308" h="888206">
                <a:moveTo>
                  <a:pt x="618418" y="888206"/>
                </a:moveTo>
                <a:lnTo>
                  <a:pt x="0" y="0"/>
                </a:lnTo>
                <a:lnTo>
                  <a:pt x="737308" y="134937"/>
                </a:lnTo>
                <a:lnTo>
                  <a:pt x="618418" y="888206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riangle 5.3"/>
          <p:cNvSpPr/>
          <p:nvPr/>
        </p:nvSpPr>
        <p:spPr>
          <a:xfrm>
            <a:off x="2435892" y="3131741"/>
            <a:ext cx="753183" cy="838994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793043 w 793043"/>
              <a:gd name="connsiteY0" fmla="*/ 427831 h 427831"/>
              <a:gd name="connsiteX1" fmla="*/ 0 w 793043"/>
              <a:gd name="connsiteY1" fmla="*/ 0 h 427831"/>
              <a:gd name="connsiteX2" fmla="*/ 734133 w 793043"/>
              <a:gd name="connsiteY2" fmla="*/ 55562 h 427831"/>
              <a:gd name="connsiteX3" fmla="*/ 793043 w 793043"/>
              <a:gd name="connsiteY3" fmla="*/ 427831 h 427831"/>
              <a:gd name="connsiteX0" fmla="*/ 793043 w 793043"/>
              <a:gd name="connsiteY0" fmla="*/ 534194 h 534194"/>
              <a:gd name="connsiteX1" fmla="*/ 0 w 793043"/>
              <a:gd name="connsiteY1" fmla="*/ 106363 h 534194"/>
              <a:gd name="connsiteX2" fmla="*/ 734133 w 793043"/>
              <a:gd name="connsiteY2" fmla="*/ 0 h 534194"/>
              <a:gd name="connsiteX3" fmla="*/ 793043 w 793043"/>
              <a:gd name="connsiteY3" fmla="*/ 534194 h 534194"/>
              <a:gd name="connsiteX0" fmla="*/ 272343 w 734133"/>
              <a:gd name="connsiteY0" fmla="*/ 838994 h 838994"/>
              <a:gd name="connsiteX1" fmla="*/ 0 w 734133"/>
              <a:gd name="connsiteY1" fmla="*/ 106363 h 838994"/>
              <a:gd name="connsiteX2" fmla="*/ 734133 w 734133"/>
              <a:gd name="connsiteY2" fmla="*/ 0 h 838994"/>
              <a:gd name="connsiteX3" fmla="*/ 272343 w 734133"/>
              <a:gd name="connsiteY3" fmla="*/ 838994 h 838994"/>
              <a:gd name="connsiteX0" fmla="*/ 272343 w 746833"/>
              <a:gd name="connsiteY0" fmla="*/ 838994 h 838994"/>
              <a:gd name="connsiteX1" fmla="*/ 0 w 746833"/>
              <a:gd name="connsiteY1" fmla="*/ 106363 h 838994"/>
              <a:gd name="connsiteX2" fmla="*/ 746833 w 746833"/>
              <a:gd name="connsiteY2" fmla="*/ 0 h 838994"/>
              <a:gd name="connsiteX3" fmla="*/ 272343 w 746833"/>
              <a:gd name="connsiteY3" fmla="*/ 838994 h 838994"/>
              <a:gd name="connsiteX0" fmla="*/ 278693 w 753183"/>
              <a:gd name="connsiteY0" fmla="*/ 838994 h 838994"/>
              <a:gd name="connsiteX1" fmla="*/ 0 w 753183"/>
              <a:gd name="connsiteY1" fmla="*/ 106363 h 838994"/>
              <a:gd name="connsiteX2" fmla="*/ 753183 w 753183"/>
              <a:gd name="connsiteY2" fmla="*/ 0 h 838994"/>
              <a:gd name="connsiteX3" fmla="*/ 278693 w 753183"/>
              <a:gd name="connsiteY3" fmla="*/ 838994 h 838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183" h="838994">
                <a:moveTo>
                  <a:pt x="278693" y="838994"/>
                </a:moveTo>
                <a:lnTo>
                  <a:pt x="0" y="106363"/>
                </a:lnTo>
                <a:lnTo>
                  <a:pt x="753183" y="0"/>
                </a:lnTo>
                <a:lnTo>
                  <a:pt x="278693" y="838994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riangle 5.3"/>
          <p:cNvSpPr/>
          <p:nvPr/>
        </p:nvSpPr>
        <p:spPr>
          <a:xfrm>
            <a:off x="6137889" y="3176670"/>
            <a:ext cx="875593" cy="79771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907343 w 907343"/>
              <a:gd name="connsiteY0" fmla="*/ 372269 h 477838"/>
              <a:gd name="connsiteX1" fmla="*/ 0 w 907343"/>
              <a:gd name="connsiteY1" fmla="*/ 477838 h 477838"/>
              <a:gd name="connsiteX2" fmla="*/ 848433 w 907343"/>
              <a:gd name="connsiteY2" fmla="*/ 0 h 477838"/>
              <a:gd name="connsiteX3" fmla="*/ 907343 w 907343"/>
              <a:gd name="connsiteY3" fmla="*/ 372269 h 477838"/>
              <a:gd name="connsiteX0" fmla="*/ 907343 w 907343"/>
              <a:gd name="connsiteY0" fmla="*/ 642144 h 747713"/>
              <a:gd name="connsiteX1" fmla="*/ 0 w 907343"/>
              <a:gd name="connsiteY1" fmla="*/ 747713 h 747713"/>
              <a:gd name="connsiteX2" fmla="*/ 613483 w 907343"/>
              <a:gd name="connsiteY2" fmla="*/ 0 h 747713"/>
              <a:gd name="connsiteX3" fmla="*/ 907343 w 907343"/>
              <a:gd name="connsiteY3" fmla="*/ 642144 h 747713"/>
              <a:gd name="connsiteX0" fmla="*/ 875593 w 875593"/>
              <a:gd name="connsiteY0" fmla="*/ 797719 h 797719"/>
              <a:gd name="connsiteX1" fmla="*/ 0 w 875593"/>
              <a:gd name="connsiteY1" fmla="*/ 747713 h 797719"/>
              <a:gd name="connsiteX2" fmla="*/ 613483 w 875593"/>
              <a:gd name="connsiteY2" fmla="*/ 0 h 797719"/>
              <a:gd name="connsiteX3" fmla="*/ 875593 w 875593"/>
              <a:gd name="connsiteY3" fmla="*/ 797719 h 797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5593" h="797719">
                <a:moveTo>
                  <a:pt x="875593" y="797719"/>
                </a:moveTo>
                <a:lnTo>
                  <a:pt x="0" y="747713"/>
                </a:lnTo>
                <a:lnTo>
                  <a:pt x="613483" y="0"/>
                </a:lnTo>
                <a:lnTo>
                  <a:pt x="875593" y="797719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riangle 5.29"/>
          <p:cNvSpPr/>
          <p:nvPr/>
        </p:nvSpPr>
        <p:spPr>
          <a:xfrm>
            <a:off x="6085743" y="1910272"/>
            <a:ext cx="795510" cy="52466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  <a:gd name="connsiteX0" fmla="*/ 742243 w 742243"/>
              <a:gd name="connsiteY0" fmla="*/ 372269 h 372269"/>
              <a:gd name="connsiteX1" fmla="*/ 0 w 742243"/>
              <a:gd name="connsiteY1" fmla="*/ 220663 h 372269"/>
              <a:gd name="connsiteX2" fmla="*/ 683333 w 742243"/>
              <a:gd name="connsiteY2" fmla="*/ 0 h 372269"/>
              <a:gd name="connsiteX3" fmla="*/ 742243 w 742243"/>
              <a:gd name="connsiteY3" fmla="*/ 372269 h 372269"/>
              <a:gd name="connsiteX0" fmla="*/ 805035 w 805035"/>
              <a:gd name="connsiteY0" fmla="*/ 531019 h 531019"/>
              <a:gd name="connsiteX1" fmla="*/ 62792 w 805035"/>
              <a:gd name="connsiteY1" fmla="*/ 379413 h 531019"/>
              <a:gd name="connsiteX2" fmla="*/ 0 w 805035"/>
              <a:gd name="connsiteY2" fmla="*/ 0 h 531019"/>
              <a:gd name="connsiteX3" fmla="*/ 805035 w 805035"/>
              <a:gd name="connsiteY3" fmla="*/ 531019 h 531019"/>
              <a:gd name="connsiteX0" fmla="*/ 795510 w 795510"/>
              <a:gd name="connsiteY0" fmla="*/ 524669 h 524669"/>
              <a:gd name="connsiteX1" fmla="*/ 62792 w 795510"/>
              <a:gd name="connsiteY1" fmla="*/ 379413 h 524669"/>
              <a:gd name="connsiteX2" fmla="*/ 0 w 795510"/>
              <a:gd name="connsiteY2" fmla="*/ 0 h 524669"/>
              <a:gd name="connsiteX3" fmla="*/ 795510 w 795510"/>
              <a:gd name="connsiteY3" fmla="*/ 524669 h 524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5510" h="524669">
                <a:moveTo>
                  <a:pt x="795510" y="524669"/>
                </a:moveTo>
                <a:lnTo>
                  <a:pt x="62792" y="379413"/>
                </a:lnTo>
                <a:lnTo>
                  <a:pt x="0" y="0"/>
                </a:lnTo>
                <a:lnTo>
                  <a:pt x="795510" y="524669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riangle 4.72"/>
          <p:cNvSpPr/>
          <p:nvPr/>
        </p:nvSpPr>
        <p:spPr>
          <a:xfrm>
            <a:off x="5304124" y="1913634"/>
            <a:ext cx="843843" cy="37226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  <a:gd name="connsiteX0" fmla="*/ 834318 w 834318"/>
              <a:gd name="connsiteY0" fmla="*/ 950119 h 950119"/>
              <a:gd name="connsiteX1" fmla="*/ 0 w 834318"/>
              <a:gd name="connsiteY1" fmla="*/ 747713 h 950119"/>
              <a:gd name="connsiteX2" fmla="*/ 642058 w 834318"/>
              <a:gd name="connsiteY2" fmla="*/ 0 h 950119"/>
              <a:gd name="connsiteX3" fmla="*/ 834318 w 834318"/>
              <a:gd name="connsiteY3" fmla="*/ 950119 h 950119"/>
              <a:gd name="connsiteX0" fmla="*/ 834318 w 834318"/>
              <a:gd name="connsiteY0" fmla="*/ 372269 h 372269"/>
              <a:gd name="connsiteX1" fmla="*/ 0 w 834318"/>
              <a:gd name="connsiteY1" fmla="*/ 169863 h 372269"/>
              <a:gd name="connsiteX2" fmla="*/ 775408 w 834318"/>
              <a:gd name="connsiteY2" fmla="*/ 0 h 372269"/>
              <a:gd name="connsiteX3" fmla="*/ 834318 w 834318"/>
              <a:gd name="connsiteY3" fmla="*/ 372269 h 372269"/>
              <a:gd name="connsiteX0" fmla="*/ 843843 w 843843"/>
              <a:gd name="connsiteY0" fmla="*/ 372269 h 372269"/>
              <a:gd name="connsiteX1" fmla="*/ 0 w 843843"/>
              <a:gd name="connsiteY1" fmla="*/ 138113 h 372269"/>
              <a:gd name="connsiteX2" fmla="*/ 784933 w 843843"/>
              <a:gd name="connsiteY2" fmla="*/ 0 h 372269"/>
              <a:gd name="connsiteX3" fmla="*/ 843843 w 843843"/>
              <a:gd name="connsiteY3" fmla="*/ 372269 h 372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3843" h="372269">
                <a:moveTo>
                  <a:pt x="843843" y="372269"/>
                </a:moveTo>
                <a:lnTo>
                  <a:pt x="0" y="138113"/>
                </a:lnTo>
                <a:lnTo>
                  <a:pt x="784933" y="0"/>
                </a:lnTo>
                <a:lnTo>
                  <a:pt x="843843" y="372269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line 7.89"/>
          <p:cNvCxnSpPr/>
          <p:nvPr/>
        </p:nvCxnSpPr>
        <p:spPr>
          <a:xfrm flipH="1" flipV="1">
            <a:off x="6086475" y="1909158"/>
            <a:ext cx="666750" cy="127635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line 7.5"/>
          <p:cNvCxnSpPr/>
          <p:nvPr/>
        </p:nvCxnSpPr>
        <p:spPr>
          <a:xfrm flipH="1">
            <a:off x="2800949" y="1731993"/>
            <a:ext cx="1351951" cy="2608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line 7.5"/>
          <p:cNvCxnSpPr/>
          <p:nvPr/>
        </p:nvCxnSpPr>
        <p:spPr>
          <a:xfrm>
            <a:off x="3814763" y="5019071"/>
            <a:ext cx="1354931" cy="21431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line 7.4"/>
          <p:cNvCxnSpPr/>
          <p:nvPr/>
        </p:nvCxnSpPr>
        <p:spPr>
          <a:xfrm>
            <a:off x="2569369" y="4504721"/>
            <a:ext cx="1254919" cy="51673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line 7.3"/>
          <p:cNvCxnSpPr/>
          <p:nvPr/>
        </p:nvCxnSpPr>
        <p:spPr>
          <a:xfrm flipH="1">
            <a:off x="2440448" y="2437152"/>
            <a:ext cx="1058381" cy="80945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line 7.2"/>
          <p:cNvCxnSpPr/>
          <p:nvPr/>
        </p:nvCxnSpPr>
        <p:spPr>
          <a:xfrm flipV="1">
            <a:off x="6010010" y="3972781"/>
            <a:ext cx="986718" cy="85486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line 7.1"/>
          <p:cNvCxnSpPr/>
          <p:nvPr/>
        </p:nvCxnSpPr>
        <p:spPr>
          <a:xfrm flipH="1">
            <a:off x="2438412" y="1985358"/>
            <a:ext cx="359557" cy="126116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line 7.1"/>
          <p:cNvCxnSpPr/>
          <p:nvPr/>
        </p:nvCxnSpPr>
        <p:spPr>
          <a:xfrm flipH="1">
            <a:off x="2201787" y="2437152"/>
            <a:ext cx="1297042" cy="11880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line 7.0"/>
          <p:cNvCxnSpPr/>
          <p:nvPr/>
        </p:nvCxnSpPr>
        <p:spPr>
          <a:xfrm>
            <a:off x="2432050" y="3233133"/>
            <a:ext cx="136525" cy="12827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line 6.6"/>
          <p:cNvCxnSpPr/>
          <p:nvPr/>
        </p:nvCxnSpPr>
        <p:spPr>
          <a:xfrm>
            <a:off x="6123429" y="3920392"/>
            <a:ext cx="778556" cy="91489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line 6.6"/>
          <p:cNvCxnSpPr/>
          <p:nvPr/>
        </p:nvCxnSpPr>
        <p:spPr>
          <a:xfrm>
            <a:off x="2797969" y="1985358"/>
            <a:ext cx="402431" cy="113585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line 6.5"/>
          <p:cNvCxnSpPr/>
          <p:nvPr/>
        </p:nvCxnSpPr>
        <p:spPr>
          <a:xfrm>
            <a:off x="4159056" y="1734684"/>
            <a:ext cx="1139340" cy="31923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line 6.3"/>
          <p:cNvCxnSpPr/>
          <p:nvPr/>
        </p:nvCxnSpPr>
        <p:spPr>
          <a:xfrm flipH="1" flipV="1">
            <a:off x="2201787" y="2555956"/>
            <a:ext cx="998613" cy="5652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line 5.92"/>
          <p:cNvCxnSpPr/>
          <p:nvPr/>
        </p:nvCxnSpPr>
        <p:spPr>
          <a:xfrm flipH="1" flipV="1">
            <a:off x="6138863" y="2289175"/>
            <a:ext cx="619125" cy="88582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line 5.3"/>
          <p:cNvCxnSpPr/>
          <p:nvPr/>
        </p:nvCxnSpPr>
        <p:spPr>
          <a:xfrm flipH="1">
            <a:off x="6129338" y="3175000"/>
            <a:ext cx="623887" cy="74771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line 5.3"/>
          <p:cNvCxnSpPr/>
          <p:nvPr/>
        </p:nvCxnSpPr>
        <p:spPr>
          <a:xfrm flipV="1">
            <a:off x="2707424" y="3130550"/>
            <a:ext cx="483451" cy="84340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line 5.29"/>
          <p:cNvCxnSpPr/>
          <p:nvPr/>
        </p:nvCxnSpPr>
        <p:spPr>
          <a:xfrm flipH="1" flipV="1">
            <a:off x="6081713" y="1908175"/>
            <a:ext cx="804171" cy="5346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line 5.2"/>
          <p:cNvCxnSpPr/>
          <p:nvPr/>
        </p:nvCxnSpPr>
        <p:spPr>
          <a:xfrm flipH="1">
            <a:off x="3505200" y="1733325"/>
            <a:ext cx="651024" cy="6987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line 5.2"/>
          <p:cNvCxnSpPr/>
          <p:nvPr/>
        </p:nvCxnSpPr>
        <p:spPr>
          <a:xfrm flipV="1">
            <a:off x="5169694" y="4813300"/>
            <a:ext cx="847725" cy="4191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line 5.0"/>
          <p:cNvCxnSpPr/>
          <p:nvPr/>
        </p:nvCxnSpPr>
        <p:spPr>
          <a:xfrm flipH="1">
            <a:off x="6013847" y="3917950"/>
            <a:ext cx="113903" cy="91411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line 4.8"/>
          <p:cNvCxnSpPr/>
          <p:nvPr/>
        </p:nvCxnSpPr>
        <p:spPr>
          <a:xfrm flipH="1">
            <a:off x="6896101" y="3965575"/>
            <a:ext cx="95249" cy="8667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line 4.8"/>
          <p:cNvCxnSpPr/>
          <p:nvPr/>
        </p:nvCxnSpPr>
        <p:spPr>
          <a:xfrm>
            <a:off x="6017419" y="4818063"/>
            <a:ext cx="881062" cy="95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line 4.8"/>
          <p:cNvCxnSpPr/>
          <p:nvPr/>
        </p:nvCxnSpPr>
        <p:spPr>
          <a:xfrm>
            <a:off x="6124575" y="3925094"/>
            <a:ext cx="878681" cy="4048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line 4.72"/>
          <p:cNvCxnSpPr/>
          <p:nvPr/>
        </p:nvCxnSpPr>
        <p:spPr>
          <a:xfrm flipH="1" flipV="1">
            <a:off x="5300663" y="2055813"/>
            <a:ext cx="833438" cy="22860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line 4.6"/>
          <p:cNvCxnSpPr/>
          <p:nvPr/>
        </p:nvCxnSpPr>
        <p:spPr>
          <a:xfrm>
            <a:off x="6757988" y="3175000"/>
            <a:ext cx="244785" cy="79222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line 4.6"/>
          <p:cNvCxnSpPr/>
          <p:nvPr/>
        </p:nvCxnSpPr>
        <p:spPr>
          <a:xfrm>
            <a:off x="2803525" y="1984375"/>
            <a:ext cx="701675" cy="4508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line 4.5"/>
          <p:cNvCxnSpPr/>
          <p:nvPr/>
        </p:nvCxnSpPr>
        <p:spPr>
          <a:xfrm flipH="1">
            <a:off x="2203450" y="1987550"/>
            <a:ext cx="603251" cy="5651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line 4.32"/>
          <p:cNvCxnSpPr/>
          <p:nvPr/>
        </p:nvCxnSpPr>
        <p:spPr>
          <a:xfrm flipH="1">
            <a:off x="5310188" y="1917700"/>
            <a:ext cx="776287" cy="1333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line 4.3"/>
          <p:cNvCxnSpPr/>
          <p:nvPr/>
        </p:nvCxnSpPr>
        <p:spPr>
          <a:xfrm flipV="1">
            <a:off x="2427799" y="3127375"/>
            <a:ext cx="772601" cy="10663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line 4.3"/>
          <p:cNvCxnSpPr/>
          <p:nvPr/>
        </p:nvCxnSpPr>
        <p:spPr>
          <a:xfrm>
            <a:off x="2432050" y="3238500"/>
            <a:ext cx="282575" cy="7397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line 4.2"/>
          <p:cNvCxnSpPr/>
          <p:nvPr/>
        </p:nvCxnSpPr>
        <p:spPr>
          <a:xfrm flipV="1">
            <a:off x="3195916" y="2422525"/>
            <a:ext cx="309284" cy="6997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line 4.17"/>
          <p:cNvCxnSpPr/>
          <p:nvPr/>
        </p:nvCxnSpPr>
        <p:spPr>
          <a:xfrm flipH="1" flipV="1">
            <a:off x="6129338" y="2289175"/>
            <a:ext cx="749492" cy="14303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line 4.1"/>
          <p:cNvCxnSpPr/>
          <p:nvPr/>
        </p:nvCxnSpPr>
        <p:spPr>
          <a:xfrm>
            <a:off x="2203450" y="2546350"/>
            <a:ext cx="234950" cy="7048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line 4.1"/>
          <p:cNvCxnSpPr/>
          <p:nvPr/>
        </p:nvCxnSpPr>
        <p:spPr>
          <a:xfrm flipH="1">
            <a:off x="6761144" y="2434431"/>
            <a:ext cx="118288" cy="73726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line 3.1"/>
          <p:cNvCxnSpPr/>
          <p:nvPr/>
        </p:nvCxnSpPr>
        <p:spPr>
          <a:xfrm flipH="1">
            <a:off x="2569369" y="3967956"/>
            <a:ext cx="145256" cy="5429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line 2.07"/>
          <p:cNvCxnSpPr/>
          <p:nvPr/>
        </p:nvCxnSpPr>
        <p:spPr>
          <a:xfrm flipH="1" flipV="1">
            <a:off x="6086475" y="1912938"/>
            <a:ext cx="52389" cy="37623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2137291" y="248781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429000" y="2364047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85243" y="166831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34246" y="198928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12409" y="185212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926579" y="389728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43829" y="475626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097086" y="516658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749732" y="494907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501207" y="443750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369820" y="3178926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057205" y="3853119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647142" y="3902765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684702" y="3110346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57205" y="222457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823479" y="475626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125123" y="306254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734887" y="192070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800731" y="2364047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 rot="16200000">
            <a:off x="1875099" y="4788016"/>
            <a:ext cx="0" cy="900545"/>
          </a:xfrm>
          <a:prstGeom prst="line">
            <a:avLst/>
          </a:prstGeom>
          <a:ln w="22225" cap="rnd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6200000">
            <a:off x="1875098" y="3323994"/>
            <a:ext cx="0" cy="900545"/>
          </a:xfrm>
          <a:prstGeom prst="line">
            <a:avLst/>
          </a:prstGeom>
          <a:ln w="22225" cap="rnd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6200000">
            <a:off x="917355" y="4506999"/>
            <a:ext cx="1463501" cy="0"/>
          </a:xfrm>
          <a:prstGeom prst="line">
            <a:avLst/>
          </a:prstGeom>
          <a:ln w="22225">
            <a:solidFill>
              <a:schemeClr val="accent4">
                <a:lumMod val="75000"/>
              </a:schemeClr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219200" y="4216145"/>
            <a:ext cx="396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chemeClr val="accent4">
                    <a:lumMod val="75000"/>
                  </a:schemeClr>
                </a:solidFill>
              </a:rPr>
              <a:t>d</a:t>
            </a:r>
            <a:endParaRPr lang="en-US" sz="3200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81000" y="354157"/>
            <a:ext cx="838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Idea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3200" dirty="0" smtClean="0"/>
              <a:t>Connect nearby points, build a </a:t>
            </a:r>
            <a:r>
              <a:rPr lang="en-US" sz="3200" dirty="0" err="1" smtClean="0"/>
              <a:t>simplicial</a:t>
            </a:r>
            <a:r>
              <a:rPr lang="en-US" sz="3200" dirty="0" smtClean="0"/>
              <a:t> complex.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37838" y="2651775"/>
            <a:ext cx="13571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1. Choose a distance </a:t>
            </a:r>
            <a:r>
              <a:rPr lang="en-US" sz="2200" i="1" dirty="0" smtClean="0"/>
              <a:t>d.</a:t>
            </a:r>
            <a:endParaRPr lang="en-US" sz="2200" i="1" dirty="0"/>
          </a:p>
        </p:txBody>
      </p:sp>
      <p:sp>
        <p:nvSpPr>
          <p:cNvPr id="48" name="Rectangle 47"/>
          <p:cNvSpPr/>
          <p:nvPr/>
        </p:nvSpPr>
        <p:spPr>
          <a:xfrm>
            <a:off x="381000" y="5968425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Problem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3200" dirty="0" smtClean="0"/>
              <a:t>How do we choose distance </a:t>
            </a:r>
            <a:r>
              <a:rPr lang="en-US" sz="3200" i="1" dirty="0" smtClean="0"/>
              <a:t>d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49" name="TextBox 48"/>
          <p:cNvSpPr txBox="1"/>
          <p:nvPr/>
        </p:nvSpPr>
        <p:spPr>
          <a:xfrm>
            <a:off x="3792639" y="2651775"/>
            <a:ext cx="179536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effectLst>
                  <a:glow rad="101600">
                    <a:schemeClr val="bg1">
                      <a:alpha val="80000"/>
                    </a:schemeClr>
                  </a:glow>
                </a:effectLst>
              </a:rPr>
              <a:t>2. Connect pairs of points that are no further apart than </a:t>
            </a:r>
            <a:r>
              <a:rPr lang="en-US" sz="2200" i="1" dirty="0" smtClean="0">
                <a:effectLst>
                  <a:glow rad="101600">
                    <a:schemeClr val="bg1">
                      <a:alpha val="80000"/>
                    </a:schemeClr>
                  </a:glow>
                </a:effectLst>
              </a:rPr>
              <a:t>d</a:t>
            </a:r>
            <a:r>
              <a:rPr lang="en-US" sz="2200" dirty="0" smtClean="0">
                <a:effectLst>
                  <a:glow rad="101600">
                    <a:schemeClr val="bg1">
                      <a:alpha val="80000"/>
                    </a:schemeClr>
                  </a:glow>
                </a:effectLst>
              </a:rPr>
              <a:t>.</a:t>
            </a:r>
            <a:endParaRPr lang="en-US" sz="2200" i="1" dirty="0">
              <a:effectLst>
                <a:glow rad="101600">
                  <a:schemeClr val="bg1">
                    <a:alpha val="80000"/>
                  </a:schemeClr>
                </a:glow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424593" y="2651775"/>
            <a:ext cx="17194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3</a:t>
            </a:r>
            <a:r>
              <a:rPr lang="en-US" sz="2200" dirty="0" smtClean="0"/>
              <a:t>. Fill in complete </a:t>
            </a:r>
            <a:r>
              <a:rPr lang="en-US" sz="2200" dirty="0" err="1" smtClean="0"/>
              <a:t>simplices</a:t>
            </a:r>
            <a:r>
              <a:rPr lang="en-US" sz="2200" dirty="0" smtClean="0"/>
              <a:t>.</a:t>
            </a:r>
            <a:endParaRPr lang="en-US" sz="2200" i="1" dirty="0"/>
          </a:p>
        </p:txBody>
      </p:sp>
      <p:sp>
        <p:nvSpPr>
          <p:cNvPr id="123" name="TextBox 122"/>
          <p:cNvSpPr txBox="1"/>
          <p:nvPr/>
        </p:nvSpPr>
        <p:spPr>
          <a:xfrm>
            <a:off x="5305854" y="5526290"/>
            <a:ext cx="36543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effectLst>
                  <a:glow rad="101600">
                    <a:schemeClr val="bg1">
                      <a:alpha val="80000"/>
                    </a:schemeClr>
                  </a:glow>
                </a:effectLst>
              </a:rPr>
              <a:t>4. Homology detects the loop.</a:t>
            </a:r>
            <a:endParaRPr lang="en-US" sz="2200" i="1" dirty="0">
              <a:effectLst>
                <a:glow rad="101600">
                  <a:schemeClr val="bg1">
                    <a:alpha val="8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49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500"/>
                            </p:stCondLst>
                            <p:childTnLst>
                              <p:par>
                                <p:cTn id="2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38" grpId="0" animBg="1"/>
      <p:bldP spid="37" grpId="0" animBg="1"/>
      <p:bldP spid="39" grpId="0" animBg="1"/>
      <p:bldP spid="36" grpId="0" animBg="1"/>
      <p:bldP spid="35" grpId="0" animBg="1"/>
      <p:bldP spid="34" grpId="0" animBg="1"/>
      <p:bldP spid="3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50" grpId="0"/>
      <p:bldP spid="47" grpId="0"/>
      <p:bldP spid="4" grpId="0"/>
      <p:bldP spid="48" grpId="0"/>
      <p:bldP spid="49" grpId="0"/>
      <p:bldP spid="51" grpId="0"/>
      <p:bldP spid="1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/>
        </p:nvSpPr>
        <p:spPr>
          <a:xfrm>
            <a:off x="6130648" y="1687265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14619" y="2427586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5389603" y="1537687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342326" y="1170134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4566932" y="1307294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422303" y="1005628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422096" y="4484600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838267" y="3772128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462183" y="2397298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706880" y="2509923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273746" y="4063249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475106" y="1824874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084093" y="4267086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984202" y="3236115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071947" y="1259844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769757" y="1701221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387122" y="3166228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256496" y="3215809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153279" y="4068152"/>
            <a:ext cx="1463040" cy="146304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137291" y="248781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429000" y="2364047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85243" y="166831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34246" y="198928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12409" y="185212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926579" y="389728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43829" y="475626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097086" y="516658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749732" y="494907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501207" y="443750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369820" y="3178926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057205" y="3853119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647142" y="3902765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684702" y="3110346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57205" y="222457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823479" y="475626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125123" y="306254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734887" y="192070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800731" y="2364047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4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5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9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37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38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1000" fill="hold"/>
                                        <p:tgtEl>
                                          <p:spTgt spid="42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40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1000" fill="hold"/>
                                        <p:tgtEl>
                                          <p:spTgt spid="41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1000" fill="hold"/>
                                        <p:tgtEl>
                                          <p:spTgt spid="36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1000" fill="hold"/>
                                        <p:tgtEl>
                                          <p:spTgt spid="35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1000" fill="hold"/>
                                        <p:tgtEl>
                                          <p:spTgt spid="34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38" grpId="0" animBg="1"/>
      <p:bldP spid="37" grpId="0" animBg="1"/>
      <p:bldP spid="39" grpId="0" animBg="1"/>
      <p:bldP spid="36" grpId="0" animBg="1"/>
      <p:bldP spid="35" grpId="0" animBg="1"/>
      <p:bldP spid="34" grpId="0" animBg="1"/>
      <p:bldP spid="3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/>
        </p:nvSpPr>
        <p:spPr>
          <a:xfrm>
            <a:off x="6314438" y="1864675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198409" y="2604996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5573393" y="1715097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526116" y="1347544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4750722" y="1484704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606165" y="1183629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605886" y="4662010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021147" y="3959557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647951" y="2581984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886498" y="2699841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457536" y="4240659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654637" y="2003764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267883" y="4444496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61278" y="3427220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253615" y="1440125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7348" y="1883987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70912" y="3343638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440286" y="3393219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337069" y="4245562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2569369" y="3974306"/>
            <a:ext cx="145256" cy="5429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5169694" y="4819650"/>
            <a:ext cx="847725" cy="4191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Isosceles Triangle 59"/>
          <p:cNvSpPr/>
          <p:nvPr/>
        </p:nvSpPr>
        <p:spPr>
          <a:xfrm>
            <a:off x="2438066" y="3125766"/>
            <a:ext cx="763501" cy="847725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284249 w 763501"/>
              <a:gd name="connsiteY0" fmla="*/ 847725 h 847725"/>
              <a:gd name="connsiteX1" fmla="*/ 0 w 763501"/>
              <a:gd name="connsiteY1" fmla="*/ 128589 h 847725"/>
              <a:gd name="connsiteX2" fmla="*/ 763501 w 763501"/>
              <a:gd name="connsiteY2" fmla="*/ 0 h 847725"/>
              <a:gd name="connsiteX3" fmla="*/ 284249 w 763501"/>
              <a:gd name="connsiteY3" fmla="*/ 847725 h 847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3501" h="847725">
                <a:moveTo>
                  <a:pt x="284249" y="847725"/>
                </a:moveTo>
                <a:lnTo>
                  <a:pt x="0" y="128589"/>
                </a:lnTo>
                <a:lnTo>
                  <a:pt x="763501" y="0"/>
                </a:lnTo>
                <a:lnTo>
                  <a:pt x="284249" y="847725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Isosceles Triangle 59"/>
          <p:cNvSpPr/>
          <p:nvPr/>
        </p:nvSpPr>
        <p:spPr>
          <a:xfrm>
            <a:off x="6119086" y="3178050"/>
            <a:ext cx="881943" cy="79771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65212 w 737308"/>
              <a:gd name="connsiteY0" fmla="*/ 1257300 h 1257300"/>
              <a:gd name="connsiteX1" fmla="*/ 0 w 737308"/>
              <a:gd name="connsiteY1" fmla="*/ 997744 h 1257300"/>
              <a:gd name="connsiteX2" fmla="*/ 737308 w 737308"/>
              <a:gd name="connsiteY2" fmla="*/ 0 h 1257300"/>
              <a:gd name="connsiteX3" fmla="*/ 365212 w 737308"/>
              <a:gd name="connsiteY3" fmla="*/ 1257300 h 1257300"/>
              <a:gd name="connsiteX0" fmla="*/ 881943 w 881943"/>
              <a:gd name="connsiteY0" fmla="*/ 1047750 h 1047750"/>
              <a:gd name="connsiteX1" fmla="*/ 0 w 881943"/>
              <a:gd name="connsiteY1" fmla="*/ 997744 h 1047750"/>
              <a:gd name="connsiteX2" fmla="*/ 737308 w 881943"/>
              <a:gd name="connsiteY2" fmla="*/ 0 h 1047750"/>
              <a:gd name="connsiteX3" fmla="*/ 881943 w 881943"/>
              <a:gd name="connsiteY3" fmla="*/ 1047750 h 1047750"/>
              <a:gd name="connsiteX0" fmla="*/ 881943 w 881943"/>
              <a:gd name="connsiteY0" fmla="*/ 797719 h 797719"/>
              <a:gd name="connsiteX1" fmla="*/ 0 w 881943"/>
              <a:gd name="connsiteY1" fmla="*/ 747713 h 797719"/>
              <a:gd name="connsiteX2" fmla="*/ 642058 w 881943"/>
              <a:gd name="connsiteY2" fmla="*/ 0 h 797719"/>
              <a:gd name="connsiteX3" fmla="*/ 881943 w 881943"/>
              <a:gd name="connsiteY3" fmla="*/ 797719 h 797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1943" h="797719">
                <a:moveTo>
                  <a:pt x="881943" y="797719"/>
                </a:moveTo>
                <a:lnTo>
                  <a:pt x="0" y="747713"/>
                </a:lnTo>
                <a:lnTo>
                  <a:pt x="642058" y="0"/>
                </a:lnTo>
                <a:lnTo>
                  <a:pt x="881943" y="797719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Isosceles Triangle 59"/>
          <p:cNvSpPr/>
          <p:nvPr/>
        </p:nvSpPr>
        <p:spPr>
          <a:xfrm>
            <a:off x="5298396" y="1918792"/>
            <a:ext cx="1581036" cy="521989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48543 w 601577"/>
              <a:gd name="connsiteY0" fmla="*/ 1307306 h 1307306"/>
              <a:gd name="connsiteX1" fmla="*/ 0 w 601577"/>
              <a:gd name="connsiteY1" fmla="*/ 573882 h 1307306"/>
              <a:gd name="connsiteX2" fmla="*/ 601577 w 601577"/>
              <a:gd name="connsiteY2" fmla="*/ 0 h 1307306"/>
              <a:gd name="connsiteX3" fmla="*/ 348543 w 601577"/>
              <a:gd name="connsiteY3" fmla="*/ 1307306 h 1307306"/>
              <a:gd name="connsiteX0" fmla="*/ 762880 w 1015914"/>
              <a:gd name="connsiteY0" fmla="*/ 1307306 h 1428750"/>
              <a:gd name="connsiteX1" fmla="*/ 0 w 1015914"/>
              <a:gd name="connsiteY1" fmla="*/ 1428750 h 1428750"/>
              <a:gd name="connsiteX2" fmla="*/ 1015914 w 1015914"/>
              <a:gd name="connsiteY2" fmla="*/ 0 h 1428750"/>
              <a:gd name="connsiteX3" fmla="*/ 762880 w 1015914"/>
              <a:gd name="connsiteY3" fmla="*/ 1307306 h 1428750"/>
              <a:gd name="connsiteX0" fmla="*/ 992360 w 992360"/>
              <a:gd name="connsiteY0" fmla="*/ 571500 h 692944"/>
              <a:gd name="connsiteX1" fmla="*/ 229480 w 992360"/>
              <a:gd name="connsiteY1" fmla="*/ 692944 h 692944"/>
              <a:gd name="connsiteX2" fmla="*/ 0 w 992360"/>
              <a:gd name="connsiteY2" fmla="*/ 0 h 692944"/>
              <a:gd name="connsiteX3" fmla="*/ 992360 w 992360"/>
              <a:gd name="connsiteY3" fmla="*/ 571500 h 692944"/>
              <a:gd name="connsiteX0" fmla="*/ 899491 w 899491"/>
              <a:gd name="connsiteY0" fmla="*/ 219075 h 692944"/>
              <a:gd name="connsiteX1" fmla="*/ 229480 w 899491"/>
              <a:gd name="connsiteY1" fmla="*/ 692944 h 692944"/>
              <a:gd name="connsiteX2" fmla="*/ 0 w 899491"/>
              <a:gd name="connsiteY2" fmla="*/ 0 h 692944"/>
              <a:gd name="connsiteX3" fmla="*/ 899491 w 899491"/>
              <a:gd name="connsiteY3" fmla="*/ 219075 h 692944"/>
              <a:gd name="connsiteX0" fmla="*/ 899491 w 899491"/>
              <a:gd name="connsiteY0" fmla="*/ 219075 h 692944"/>
              <a:gd name="connsiteX1" fmla="*/ 457086 w 899491"/>
              <a:gd name="connsiteY1" fmla="*/ 529133 h 692944"/>
              <a:gd name="connsiteX2" fmla="*/ 229480 w 899491"/>
              <a:gd name="connsiteY2" fmla="*/ 692944 h 692944"/>
              <a:gd name="connsiteX3" fmla="*/ 0 w 899491"/>
              <a:gd name="connsiteY3" fmla="*/ 0 h 692944"/>
              <a:gd name="connsiteX4" fmla="*/ 899491 w 899491"/>
              <a:gd name="connsiteY4" fmla="*/ 219075 h 692944"/>
              <a:gd name="connsiteX0" fmla="*/ 899491 w 1695336"/>
              <a:gd name="connsiteY0" fmla="*/ 219075 h 741064"/>
              <a:gd name="connsiteX1" fmla="*/ 1695336 w 1695336"/>
              <a:gd name="connsiteY1" fmla="*/ 741064 h 741064"/>
              <a:gd name="connsiteX2" fmla="*/ 229480 w 1695336"/>
              <a:gd name="connsiteY2" fmla="*/ 692944 h 741064"/>
              <a:gd name="connsiteX3" fmla="*/ 0 w 1695336"/>
              <a:gd name="connsiteY3" fmla="*/ 0 h 741064"/>
              <a:gd name="connsiteX4" fmla="*/ 899491 w 1695336"/>
              <a:gd name="connsiteY4" fmla="*/ 219075 h 741064"/>
              <a:gd name="connsiteX0" fmla="*/ 899491 w 1695336"/>
              <a:gd name="connsiteY0" fmla="*/ 219075 h 741064"/>
              <a:gd name="connsiteX1" fmla="*/ 1695336 w 1695336"/>
              <a:gd name="connsiteY1" fmla="*/ 741064 h 741064"/>
              <a:gd name="connsiteX2" fmla="*/ 948617 w 1695336"/>
              <a:gd name="connsiteY2" fmla="*/ 604838 h 741064"/>
              <a:gd name="connsiteX3" fmla="*/ 0 w 1695336"/>
              <a:gd name="connsiteY3" fmla="*/ 0 h 741064"/>
              <a:gd name="connsiteX4" fmla="*/ 899491 w 1695336"/>
              <a:gd name="connsiteY4" fmla="*/ 219075 h 741064"/>
              <a:gd name="connsiteX0" fmla="*/ 785191 w 1581036"/>
              <a:gd name="connsiteY0" fmla="*/ 0 h 521989"/>
              <a:gd name="connsiteX1" fmla="*/ 1581036 w 1581036"/>
              <a:gd name="connsiteY1" fmla="*/ 521989 h 521989"/>
              <a:gd name="connsiteX2" fmla="*/ 834317 w 1581036"/>
              <a:gd name="connsiteY2" fmla="*/ 385763 h 521989"/>
              <a:gd name="connsiteX3" fmla="*/ 0 w 1581036"/>
              <a:gd name="connsiteY3" fmla="*/ 140493 h 521989"/>
              <a:gd name="connsiteX4" fmla="*/ 785191 w 1581036"/>
              <a:gd name="connsiteY4" fmla="*/ 0 h 521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1036" h="521989">
                <a:moveTo>
                  <a:pt x="785191" y="0"/>
                </a:moveTo>
                <a:lnTo>
                  <a:pt x="1581036" y="521989"/>
                </a:lnTo>
                <a:lnTo>
                  <a:pt x="834317" y="385763"/>
                </a:lnTo>
                <a:lnTo>
                  <a:pt x="0" y="140493"/>
                </a:lnTo>
                <a:lnTo>
                  <a:pt x="785191" y="0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Isosceles Triangle 59"/>
          <p:cNvSpPr/>
          <p:nvPr/>
        </p:nvSpPr>
        <p:spPr>
          <a:xfrm>
            <a:off x="2805004" y="1740051"/>
            <a:ext cx="1354052" cy="702468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255675 w 601577"/>
              <a:gd name="connsiteY0" fmla="*/ 1114425 h 1114425"/>
              <a:gd name="connsiteX1" fmla="*/ 0 w 601577"/>
              <a:gd name="connsiteY1" fmla="*/ 573882 h 1114425"/>
              <a:gd name="connsiteX2" fmla="*/ 601577 w 601577"/>
              <a:gd name="connsiteY2" fmla="*/ 0 h 1114425"/>
              <a:gd name="connsiteX3" fmla="*/ 255675 w 601577"/>
              <a:gd name="connsiteY3" fmla="*/ 1114425 h 1114425"/>
              <a:gd name="connsiteX0" fmla="*/ 703350 w 1049252"/>
              <a:gd name="connsiteY0" fmla="*/ 1114425 h 1114425"/>
              <a:gd name="connsiteX1" fmla="*/ 0 w 1049252"/>
              <a:gd name="connsiteY1" fmla="*/ 671513 h 1114425"/>
              <a:gd name="connsiteX2" fmla="*/ 1049252 w 1049252"/>
              <a:gd name="connsiteY2" fmla="*/ 0 h 1114425"/>
              <a:gd name="connsiteX3" fmla="*/ 703350 w 1049252"/>
              <a:gd name="connsiteY3" fmla="*/ 1114425 h 1114425"/>
              <a:gd name="connsiteX0" fmla="*/ 703350 w 1363577"/>
              <a:gd name="connsiteY0" fmla="*/ 702468 h 702468"/>
              <a:gd name="connsiteX1" fmla="*/ 0 w 1363577"/>
              <a:gd name="connsiteY1" fmla="*/ 259556 h 702468"/>
              <a:gd name="connsiteX2" fmla="*/ 1363577 w 1363577"/>
              <a:gd name="connsiteY2" fmla="*/ 0 h 702468"/>
              <a:gd name="connsiteX3" fmla="*/ 703350 w 1363577"/>
              <a:gd name="connsiteY3" fmla="*/ 702468 h 702468"/>
              <a:gd name="connsiteX0" fmla="*/ 693825 w 1354052"/>
              <a:gd name="connsiteY0" fmla="*/ 702468 h 702468"/>
              <a:gd name="connsiteX1" fmla="*/ 0 w 1354052"/>
              <a:gd name="connsiteY1" fmla="*/ 252413 h 702468"/>
              <a:gd name="connsiteX2" fmla="*/ 1354052 w 1354052"/>
              <a:gd name="connsiteY2" fmla="*/ 0 h 702468"/>
              <a:gd name="connsiteX3" fmla="*/ 693825 w 1354052"/>
              <a:gd name="connsiteY3" fmla="*/ 702468 h 702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4052" h="702468">
                <a:moveTo>
                  <a:pt x="693825" y="702468"/>
                </a:moveTo>
                <a:lnTo>
                  <a:pt x="0" y="252413"/>
                </a:lnTo>
                <a:lnTo>
                  <a:pt x="1354052" y="0"/>
                </a:lnTo>
                <a:lnTo>
                  <a:pt x="693825" y="702468"/>
                </a:lnTo>
                <a:close/>
              </a:path>
            </a:pathLst>
          </a:custGeom>
          <a:solidFill>
            <a:schemeClr val="accent4">
              <a:lumMod val="75000"/>
              <a:alpha val="5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Isosceles Triangle 59"/>
          <p:cNvSpPr/>
          <p:nvPr/>
        </p:nvSpPr>
        <p:spPr>
          <a:xfrm>
            <a:off x="6010010" y="3925759"/>
            <a:ext cx="986718" cy="914896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348543 w 601577"/>
              <a:gd name="connsiteY0" fmla="*/ 1307306 h 1307306"/>
              <a:gd name="connsiteX1" fmla="*/ 0 w 601577"/>
              <a:gd name="connsiteY1" fmla="*/ 573882 h 1307306"/>
              <a:gd name="connsiteX2" fmla="*/ 601577 w 601577"/>
              <a:gd name="connsiteY2" fmla="*/ 0 h 1307306"/>
              <a:gd name="connsiteX3" fmla="*/ 348543 w 601577"/>
              <a:gd name="connsiteY3" fmla="*/ 1307306 h 1307306"/>
              <a:gd name="connsiteX0" fmla="*/ 762880 w 1015914"/>
              <a:gd name="connsiteY0" fmla="*/ 1307306 h 1428750"/>
              <a:gd name="connsiteX1" fmla="*/ 0 w 1015914"/>
              <a:gd name="connsiteY1" fmla="*/ 1428750 h 1428750"/>
              <a:gd name="connsiteX2" fmla="*/ 1015914 w 1015914"/>
              <a:gd name="connsiteY2" fmla="*/ 0 h 1428750"/>
              <a:gd name="connsiteX3" fmla="*/ 762880 w 1015914"/>
              <a:gd name="connsiteY3" fmla="*/ 1307306 h 1428750"/>
              <a:gd name="connsiteX0" fmla="*/ 992360 w 992360"/>
              <a:gd name="connsiteY0" fmla="*/ 571500 h 692944"/>
              <a:gd name="connsiteX1" fmla="*/ 229480 w 992360"/>
              <a:gd name="connsiteY1" fmla="*/ 692944 h 692944"/>
              <a:gd name="connsiteX2" fmla="*/ 0 w 992360"/>
              <a:gd name="connsiteY2" fmla="*/ 0 h 692944"/>
              <a:gd name="connsiteX3" fmla="*/ 992360 w 992360"/>
              <a:gd name="connsiteY3" fmla="*/ 571500 h 692944"/>
              <a:gd name="connsiteX0" fmla="*/ 899491 w 899491"/>
              <a:gd name="connsiteY0" fmla="*/ 219075 h 692944"/>
              <a:gd name="connsiteX1" fmla="*/ 229480 w 899491"/>
              <a:gd name="connsiteY1" fmla="*/ 692944 h 692944"/>
              <a:gd name="connsiteX2" fmla="*/ 0 w 899491"/>
              <a:gd name="connsiteY2" fmla="*/ 0 h 692944"/>
              <a:gd name="connsiteX3" fmla="*/ 899491 w 899491"/>
              <a:gd name="connsiteY3" fmla="*/ 219075 h 692944"/>
              <a:gd name="connsiteX0" fmla="*/ 899491 w 899491"/>
              <a:gd name="connsiteY0" fmla="*/ 219075 h 692944"/>
              <a:gd name="connsiteX1" fmla="*/ 457086 w 899491"/>
              <a:gd name="connsiteY1" fmla="*/ 529133 h 692944"/>
              <a:gd name="connsiteX2" fmla="*/ 229480 w 899491"/>
              <a:gd name="connsiteY2" fmla="*/ 692944 h 692944"/>
              <a:gd name="connsiteX3" fmla="*/ 0 w 899491"/>
              <a:gd name="connsiteY3" fmla="*/ 0 h 692944"/>
              <a:gd name="connsiteX4" fmla="*/ 899491 w 899491"/>
              <a:gd name="connsiteY4" fmla="*/ 219075 h 692944"/>
              <a:gd name="connsiteX0" fmla="*/ 899491 w 1695336"/>
              <a:gd name="connsiteY0" fmla="*/ 219075 h 741064"/>
              <a:gd name="connsiteX1" fmla="*/ 1695336 w 1695336"/>
              <a:gd name="connsiteY1" fmla="*/ 741064 h 741064"/>
              <a:gd name="connsiteX2" fmla="*/ 229480 w 1695336"/>
              <a:gd name="connsiteY2" fmla="*/ 692944 h 741064"/>
              <a:gd name="connsiteX3" fmla="*/ 0 w 1695336"/>
              <a:gd name="connsiteY3" fmla="*/ 0 h 741064"/>
              <a:gd name="connsiteX4" fmla="*/ 899491 w 1695336"/>
              <a:gd name="connsiteY4" fmla="*/ 219075 h 741064"/>
              <a:gd name="connsiteX0" fmla="*/ 899491 w 1695336"/>
              <a:gd name="connsiteY0" fmla="*/ 219075 h 741064"/>
              <a:gd name="connsiteX1" fmla="*/ 1695336 w 1695336"/>
              <a:gd name="connsiteY1" fmla="*/ 741064 h 741064"/>
              <a:gd name="connsiteX2" fmla="*/ 948617 w 1695336"/>
              <a:gd name="connsiteY2" fmla="*/ 604838 h 741064"/>
              <a:gd name="connsiteX3" fmla="*/ 0 w 1695336"/>
              <a:gd name="connsiteY3" fmla="*/ 0 h 741064"/>
              <a:gd name="connsiteX4" fmla="*/ 899491 w 1695336"/>
              <a:gd name="connsiteY4" fmla="*/ 219075 h 741064"/>
              <a:gd name="connsiteX0" fmla="*/ 785191 w 1581036"/>
              <a:gd name="connsiteY0" fmla="*/ 0 h 521989"/>
              <a:gd name="connsiteX1" fmla="*/ 1581036 w 1581036"/>
              <a:gd name="connsiteY1" fmla="*/ 521989 h 521989"/>
              <a:gd name="connsiteX2" fmla="*/ 834317 w 1581036"/>
              <a:gd name="connsiteY2" fmla="*/ 385763 h 521989"/>
              <a:gd name="connsiteX3" fmla="*/ 0 w 1581036"/>
              <a:gd name="connsiteY3" fmla="*/ 140493 h 521989"/>
              <a:gd name="connsiteX4" fmla="*/ 785191 w 1581036"/>
              <a:gd name="connsiteY4" fmla="*/ 0 h 521989"/>
              <a:gd name="connsiteX0" fmla="*/ 1294779 w 1581036"/>
              <a:gd name="connsiteY0" fmla="*/ 0 h 893464"/>
              <a:gd name="connsiteX1" fmla="*/ 1581036 w 1581036"/>
              <a:gd name="connsiteY1" fmla="*/ 893464 h 893464"/>
              <a:gd name="connsiteX2" fmla="*/ 834317 w 1581036"/>
              <a:gd name="connsiteY2" fmla="*/ 757238 h 893464"/>
              <a:gd name="connsiteX3" fmla="*/ 0 w 1581036"/>
              <a:gd name="connsiteY3" fmla="*/ 511968 h 893464"/>
              <a:gd name="connsiteX4" fmla="*/ 1294779 w 1581036"/>
              <a:gd name="connsiteY4" fmla="*/ 0 h 893464"/>
              <a:gd name="connsiteX0" fmla="*/ 878061 w 1164318"/>
              <a:gd name="connsiteY0" fmla="*/ 50007 h 943471"/>
              <a:gd name="connsiteX1" fmla="*/ 1164318 w 1164318"/>
              <a:gd name="connsiteY1" fmla="*/ 943471 h 943471"/>
              <a:gd name="connsiteX2" fmla="*/ 417599 w 1164318"/>
              <a:gd name="connsiteY2" fmla="*/ 807245 h 943471"/>
              <a:gd name="connsiteX3" fmla="*/ 0 w 1164318"/>
              <a:gd name="connsiteY3" fmla="*/ 0 h 943471"/>
              <a:gd name="connsiteX4" fmla="*/ 878061 w 1164318"/>
              <a:gd name="connsiteY4" fmla="*/ 50007 h 943471"/>
              <a:gd name="connsiteX0" fmla="*/ 991480 w 1277737"/>
              <a:gd name="connsiteY0" fmla="*/ 50007 h 943471"/>
              <a:gd name="connsiteX1" fmla="*/ 1277737 w 1277737"/>
              <a:gd name="connsiteY1" fmla="*/ 943471 h 943471"/>
              <a:gd name="connsiteX2" fmla="*/ 0 w 1277737"/>
              <a:gd name="connsiteY2" fmla="*/ 907257 h 943471"/>
              <a:gd name="connsiteX3" fmla="*/ 113419 w 1277737"/>
              <a:gd name="connsiteY3" fmla="*/ 0 h 943471"/>
              <a:gd name="connsiteX4" fmla="*/ 991480 w 1277737"/>
              <a:gd name="connsiteY4" fmla="*/ 50007 h 943471"/>
              <a:gd name="connsiteX0" fmla="*/ 991480 w 991480"/>
              <a:gd name="connsiteY0" fmla="*/ 50007 h 914896"/>
              <a:gd name="connsiteX1" fmla="*/ 891975 w 991480"/>
              <a:gd name="connsiteY1" fmla="*/ 914896 h 914896"/>
              <a:gd name="connsiteX2" fmla="*/ 0 w 991480"/>
              <a:gd name="connsiteY2" fmla="*/ 907257 h 914896"/>
              <a:gd name="connsiteX3" fmla="*/ 113419 w 991480"/>
              <a:gd name="connsiteY3" fmla="*/ 0 h 914896"/>
              <a:gd name="connsiteX4" fmla="*/ 991480 w 991480"/>
              <a:gd name="connsiteY4" fmla="*/ 50007 h 914896"/>
              <a:gd name="connsiteX0" fmla="*/ 979574 w 979574"/>
              <a:gd name="connsiteY0" fmla="*/ 100014 h 914896"/>
              <a:gd name="connsiteX1" fmla="*/ 891975 w 979574"/>
              <a:gd name="connsiteY1" fmla="*/ 914896 h 914896"/>
              <a:gd name="connsiteX2" fmla="*/ 0 w 979574"/>
              <a:gd name="connsiteY2" fmla="*/ 907257 h 914896"/>
              <a:gd name="connsiteX3" fmla="*/ 113419 w 979574"/>
              <a:gd name="connsiteY3" fmla="*/ 0 h 914896"/>
              <a:gd name="connsiteX4" fmla="*/ 979574 w 979574"/>
              <a:gd name="connsiteY4" fmla="*/ 100014 h 914896"/>
              <a:gd name="connsiteX0" fmla="*/ 986718 w 986718"/>
              <a:gd name="connsiteY0" fmla="*/ 52389 h 914896"/>
              <a:gd name="connsiteX1" fmla="*/ 891975 w 986718"/>
              <a:gd name="connsiteY1" fmla="*/ 914896 h 914896"/>
              <a:gd name="connsiteX2" fmla="*/ 0 w 986718"/>
              <a:gd name="connsiteY2" fmla="*/ 907257 h 914896"/>
              <a:gd name="connsiteX3" fmla="*/ 113419 w 986718"/>
              <a:gd name="connsiteY3" fmla="*/ 0 h 914896"/>
              <a:gd name="connsiteX4" fmla="*/ 986718 w 986718"/>
              <a:gd name="connsiteY4" fmla="*/ 52389 h 914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6718" h="914896">
                <a:moveTo>
                  <a:pt x="986718" y="52389"/>
                </a:moveTo>
                <a:lnTo>
                  <a:pt x="891975" y="914896"/>
                </a:lnTo>
                <a:lnTo>
                  <a:pt x="0" y="907257"/>
                </a:lnTo>
                <a:lnTo>
                  <a:pt x="113419" y="0"/>
                </a:lnTo>
                <a:lnTo>
                  <a:pt x="986718" y="52389"/>
                </a:lnTo>
                <a:close/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>
            <a:stCxn id="49" idx="1"/>
            <a:endCxn id="48" idx="2"/>
          </p:cNvCxnSpPr>
          <p:nvPr/>
        </p:nvCxnSpPr>
        <p:spPr>
          <a:xfrm flipH="1">
            <a:off x="6761144" y="2440781"/>
            <a:ext cx="118288" cy="73726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9" idx="2"/>
            <a:endCxn id="49" idx="0"/>
          </p:cNvCxnSpPr>
          <p:nvPr/>
        </p:nvCxnSpPr>
        <p:spPr>
          <a:xfrm flipH="1" flipV="1">
            <a:off x="6083587" y="1918792"/>
            <a:ext cx="49126" cy="38576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Isosceles Triangle 59"/>
          <p:cNvSpPr/>
          <p:nvPr/>
        </p:nvSpPr>
        <p:spPr>
          <a:xfrm>
            <a:off x="2201787" y="1990725"/>
            <a:ext cx="1296902" cy="1261160"/>
          </a:xfrm>
          <a:custGeom>
            <a:avLst/>
            <a:gdLst>
              <a:gd name="connsiteX0" fmla="*/ 0 w 917402"/>
              <a:gd name="connsiteY0" fmla="*/ 762000 h 762000"/>
              <a:gd name="connsiteX1" fmla="*/ 458701 w 917402"/>
              <a:gd name="connsiteY1" fmla="*/ 0 h 762000"/>
              <a:gd name="connsiteX2" fmla="*/ 917402 w 917402"/>
              <a:gd name="connsiteY2" fmla="*/ 762000 h 762000"/>
              <a:gd name="connsiteX3" fmla="*/ 0 w 917402"/>
              <a:gd name="connsiteY3" fmla="*/ 762000 h 762000"/>
              <a:gd name="connsiteX0" fmla="*/ 0 w 917402"/>
              <a:gd name="connsiteY0" fmla="*/ 795337 h 795337"/>
              <a:gd name="connsiteX1" fmla="*/ 658726 w 917402"/>
              <a:gd name="connsiteY1" fmla="*/ 0 h 795337"/>
              <a:gd name="connsiteX2" fmla="*/ 917402 w 917402"/>
              <a:gd name="connsiteY2" fmla="*/ 795337 h 795337"/>
              <a:gd name="connsiteX3" fmla="*/ 0 w 917402"/>
              <a:gd name="connsiteY3" fmla="*/ 795337 h 795337"/>
              <a:gd name="connsiteX0" fmla="*/ 286631 w 1204033"/>
              <a:gd name="connsiteY0" fmla="*/ 726280 h 726280"/>
              <a:gd name="connsiteX1" fmla="*/ 0 w 1204033"/>
              <a:gd name="connsiteY1" fmla="*/ 0 h 726280"/>
              <a:gd name="connsiteX2" fmla="*/ 1204033 w 1204033"/>
              <a:gd name="connsiteY2" fmla="*/ 726280 h 726280"/>
              <a:gd name="connsiteX3" fmla="*/ 286631 w 1204033"/>
              <a:gd name="connsiteY3" fmla="*/ 726280 h 726280"/>
              <a:gd name="connsiteX0" fmla="*/ 286631 w 765883"/>
              <a:gd name="connsiteY0" fmla="*/ 847725 h 847725"/>
              <a:gd name="connsiteX1" fmla="*/ 0 w 765883"/>
              <a:gd name="connsiteY1" fmla="*/ 121445 h 847725"/>
              <a:gd name="connsiteX2" fmla="*/ 765883 w 765883"/>
              <a:gd name="connsiteY2" fmla="*/ 0 h 847725"/>
              <a:gd name="connsiteX3" fmla="*/ 286631 w 765883"/>
              <a:gd name="connsiteY3" fmla="*/ 847725 h 847725"/>
              <a:gd name="connsiteX0" fmla="*/ 136612 w 765883"/>
              <a:gd name="connsiteY0" fmla="*/ 1095375 h 1095375"/>
              <a:gd name="connsiteX1" fmla="*/ 0 w 765883"/>
              <a:gd name="connsiteY1" fmla="*/ 121445 h 1095375"/>
              <a:gd name="connsiteX2" fmla="*/ 765883 w 765883"/>
              <a:gd name="connsiteY2" fmla="*/ 0 h 1095375"/>
              <a:gd name="connsiteX3" fmla="*/ 136612 w 765883"/>
              <a:gd name="connsiteY3" fmla="*/ 1095375 h 1095375"/>
              <a:gd name="connsiteX0" fmla="*/ 229481 w 858752"/>
              <a:gd name="connsiteY0" fmla="*/ 1095375 h 1095375"/>
              <a:gd name="connsiteX1" fmla="*/ 0 w 858752"/>
              <a:gd name="connsiteY1" fmla="*/ 411957 h 1095375"/>
              <a:gd name="connsiteX2" fmla="*/ 858752 w 858752"/>
              <a:gd name="connsiteY2" fmla="*/ 0 h 1095375"/>
              <a:gd name="connsiteX3" fmla="*/ 229481 w 858752"/>
              <a:gd name="connsiteY3" fmla="*/ 1095375 h 1095375"/>
              <a:gd name="connsiteX0" fmla="*/ 229481 w 601577"/>
              <a:gd name="connsiteY0" fmla="*/ 1257300 h 1257300"/>
              <a:gd name="connsiteX1" fmla="*/ 0 w 601577"/>
              <a:gd name="connsiteY1" fmla="*/ 573882 h 1257300"/>
              <a:gd name="connsiteX2" fmla="*/ 601577 w 601577"/>
              <a:gd name="connsiteY2" fmla="*/ 0 h 1257300"/>
              <a:gd name="connsiteX3" fmla="*/ 229481 w 601577"/>
              <a:gd name="connsiteY3" fmla="*/ 1257300 h 1257300"/>
              <a:gd name="connsiteX0" fmla="*/ 255675 w 601577"/>
              <a:gd name="connsiteY0" fmla="*/ 1114425 h 1114425"/>
              <a:gd name="connsiteX1" fmla="*/ 0 w 601577"/>
              <a:gd name="connsiteY1" fmla="*/ 573882 h 1114425"/>
              <a:gd name="connsiteX2" fmla="*/ 601577 w 601577"/>
              <a:gd name="connsiteY2" fmla="*/ 0 h 1114425"/>
              <a:gd name="connsiteX3" fmla="*/ 255675 w 601577"/>
              <a:gd name="connsiteY3" fmla="*/ 1114425 h 1114425"/>
              <a:gd name="connsiteX0" fmla="*/ 703350 w 1049252"/>
              <a:gd name="connsiteY0" fmla="*/ 1114425 h 1114425"/>
              <a:gd name="connsiteX1" fmla="*/ 0 w 1049252"/>
              <a:gd name="connsiteY1" fmla="*/ 671513 h 1114425"/>
              <a:gd name="connsiteX2" fmla="*/ 1049252 w 1049252"/>
              <a:gd name="connsiteY2" fmla="*/ 0 h 1114425"/>
              <a:gd name="connsiteX3" fmla="*/ 703350 w 1049252"/>
              <a:gd name="connsiteY3" fmla="*/ 1114425 h 1114425"/>
              <a:gd name="connsiteX0" fmla="*/ 703350 w 1363577"/>
              <a:gd name="connsiteY0" fmla="*/ 702468 h 702468"/>
              <a:gd name="connsiteX1" fmla="*/ 0 w 1363577"/>
              <a:gd name="connsiteY1" fmla="*/ 259556 h 702468"/>
              <a:gd name="connsiteX2" fmla="*/ 1363577 w 1363577"/>
              <a:gd name="connsiteY2" fmla="*/ 0 h 702468"/>
              <a:gd name="connsiteX3" fmla="*/ 703350 w 1363577"/>
              <a:gd name="connsiteY3" fmla="*/ 702468 h 702468"/>
              <a:gd name="connsiteX0" fmla="*/ 658106 w 1318333"/>
              <a:gd name="connsiteY0" fmla="*/ 702468 h 702468"/>
              <a:gd name="connsiteX1" fmla="*/ 0 w 1318333"/>
              <a:gd name="connsiteY1" fmla="*/ 221456 h 702468"/>
              <a:gd name="connsiteX2" fmla="*/ 1318333 w 1318333"/>
              <a:gd name="connsiteY2" fmla="*/ 0 h 702468"/>
              <a:gd name="connsiteX3" fmla="*/ 658106 w 1318333"/>
              <a:gd name="connsiteY3" fmla="*/ 702468 h 702468"/>
              <a:gd name="connsiteX0" fmla="*/ 236625 w 1318333"/>
              <a:gd name="connsiteY0" fmla="*/ 912018 h 912018"/>
              <a:gd name="connsiteX1" fmla="*/ 0 w 1318333"/>
              <a:gd name="connsiteY1" fmla="*/ 221456 h 912018"/>
              <a:gd name="connsiteX2" fmla="*/ 1318333 w 1318333"/>
              <a:gd name="connsiteY2" fmla="*/ 0 h 912018"/>
              <a:gd name="connsiteX3" fmla="*/ 236625 w 1318333"/>
              <a:gd name="connsiteY3" fmla="*/ 912018 h 912018"/>
              <a:gd name="connsiteX0" fmla="*/ 236625 w 1318333"/>
              <a:gd name="connsiteY0" fmla="*/ 912018 h 912018"/>
              <a:gd name="connsiteX1" fmla="*/ 0 w 1318333"/>
              <a:gd name="connsiteY1" fmla="*/ 221456 h 912018"/>
              <a:gd name="connsiteX2" fmla="*/ 1318333 w 1318333"/>
              <a:gd name="connsiteY2" fmla="*/ 0 h 912018"/>
              <a:gd name="connsiteX3" fmla="*/ 505694 w 1318333"/>
              <a:gd name="connsiteY3" fmla="*/ 689083 h 912018"/>
              <a:gd name="connsiteX4" fmla="*/ 236625 w 1318333"/>
              <a:gd name="connsiteY4" fmla="*/ 912018 h 912018"/>
              <a:gd name="connsiteX0" fmla="*/ 236625 w 1318333"/>
              <a:gd name="connsiteY0" fmla="*/ 912018 h 912018"/>
              <a:gd name="connsiteX1" fmla="*/ 0 w 1318333"/>
              <a:gd name="connsiteY1" fmla="*/ 221456 h 912018"/>
              <a:gd name="connsiteX2" fmla="*/ 1318333 w 1318333"/>
              <a:gd name="connsiteY2" fmla="*/ 0 h 912018"/>
              <a:gd name="connsiteX3" fmla="*/ 998613 w 1318333"/>
              <a:gd name="connsiteY3" fmla="*/ 786714 h 912018"/>
              <a:gd name="connsiteX4" fmla="*/ 236625 w 1318333"/>
              <a:gd name="connsiteY4" fmla="*/ 912018 h 912018"/>
              <a:gd name="connsiteX0" fmla="*/ 236625 w 1296902"/>
              <a:gd name="connsiteY0" fmla="*/ 812005 h 812005"/>
              <a:gd name="connsiteX1" fmla="*/ 0 w 1296902"/>
              <a:gd name="connsiteY1" fmla="*/ 121443 h 812005"/>
              <a:gd name="connsiteX2" fmla="*/ 1296902 w 1296902"/>
              <a:gd name="connsiteY2" fmla="*/ 0 h 812005"/>
              <a:gd name="connsiteX3" fmla="*/ 998613 w 1296902"/>
              <a:gd name="connsiteY3" fmla="*/ 686701 h 812005"/>
              <a:gd name="connsiteX4" fmla="*/ 236625 w 1296902"/>
              <a:gd name="connsiteY4" fmla="*/ 812005 h 812005"/>
              <a:gd name="connsiteX0" fmla="*/ 236625 w 1296902"/>
              <a:gd name="connsiteY0" fmla="*/ 812005 h 812005"/>
              <a:gd name="connsiteX1" fmla="*/ 0 w 1296902"/>
              <a:gd name="connsiteY1" fmla="*/ 121443 h 812005"/>
              <a:gd name="connsiteX2" fmla="*/ 527126 w 1296902"/>
              <a:gd name="connsiteY2" fmla="*/ 72339 h 812005"/>
              <a:gd name="connsiteX3" fmla="*/ 1296902 w 1296902"/>
              <a:gd name="connsiteY3" fmla="*/ 0 h 812005"/>
              <a:gd name="connsiteX4" fmla="*/ 998613 w 1296902"/>
              <a:gd name="connsiteY4" fmla="*/ 686701 h 812005"/>
              <a:gd name="connsiteX5" fmla="*/ 236625 w 1296902"/>
              <a:gd name="connsiteY5" fmla="*/ 812005 h 812005"/>
              <a:gd name="connsiteX0" fmla="*/ 236625 w 1296902"/>
              <a:gd name="connsiteY0" fmla="*/ 1261160 h 1261160"/>
              <a:gd name="connsiteX1" fmla="*/ 0 w 1296902"/>
              <a:gd name="connsiteY1" fmla="*/ 570598 h 1261160"/>
              <a:gd name="connsiteX2" fmla="*/ 596182 w 1296902"/>
              <a:gd name="connsiteY2" fmla="*/ 0 h 1261160"/>
              <a:gd name="connsiteX3" fmla="*/ 1296902 w 1296902"/>
              <a:gd name="connsiteY3" fmla="*/ 449155 h 1261160"/>
              <a:gd name="connsiteX4" fmla="*/ 998613 w 1296902"/>
              <a:gd name="connsiteY4" fmla="*/ 1135856 h 1261160"/>
              <a:gd name="connsiteX5" fmla="*/ 236625 w 1296902"/>
              <a:gd name="connsiteY5" fmla="*/ 1261160 h 1261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96902" h="1261160">
                <a:moveTo>
                  <a:pt x="236625" y="1261160"/>
                </a:moveTo>
                <a:lnTo>
                  <a:pt x="0" y="570598"/>
                </a:lnTo>
                <a:lnTo>
                  <a:pt x="596182" y="0"/>
                </a:lnTo>
                <a:lnTo>
                  <a:pt x="1296902" y="449155"/>
                </a:lnTo>
                <a:lnTo>
                  <a:pt x="998613" y="1135856"/>
                </a:lnTo>
                <a:lnTo>
                  <a:pt x="236625" y="1261160"/>
                </a:lnTo>
                <a:close/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381000" y="354157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If </a:t>
            </a:r>
            <a:r>
              <a:rPr lang="en-US" sz="3200" i="1" dirty="0" smtClean="0"/>
              <a:t>d</a:t>
            </a:r>
            <a:r>
              <a:rPr lang="en-US" sz="3200" dirty="0" smtClean="0"/>
              <a:t> is too small…</a:t>
            </a:r>
            <a:endParaRPr lang="en-US" sz="3200" dirty="0"/>
          </a:p>
        </p:txBody>
      </p:sp>
      <p:sp>
        <p:nvSpPr>
          <p:cNvPr id="56" name="Rectangle 55"/>
          <p:cNvSpPr/>
          <p:nvPr/>
        </p:nvSpPr>
        <p:spPr>
          <a:xfrm>
            <a:off x="381000" y="6029980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dirty="0" smtClean="0"/>
              <a:t>…then we detect noise.</a:t>
            </a:r>
            <a:endParaRPr lang="en-US" sz="3200" dirty="0"/>
          </a:p>
        </p:txBody>
      </p:sp>
      <p:sp>
        <p:nvSpPr>
          <p:cNvPr id="2" name="Oval 1"/>
          <p:cNvSpPr/>
          <p:nvPr/>
        </p:nvSpPr>
        <p:spPr>
          <a:xfrm>
            <a:off x="2137291" y="248781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429000" y="2364047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85243" y="166831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34246" y="198928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12409" y="185212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926579" y="389728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43829" y="475626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097086" y="516658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749732" y="494907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501207" y="443750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369820" y="3178926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057205" y="3853119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647142" y="3902765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684702" y="3110346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57205" y="222457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823479" y="475626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125123" y="306254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734887" y="192070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800731" y="2364047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40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/>
        </p:nvSpPr>
        <p:spPr>
          <a:xfrm>
            <a:off x="6314438" y="1864675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198409" y="2604996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5573393" y="1715097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526116" y="1347544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4750722" y="1484704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606165" y="1183629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605886" y="4662010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021147" y="3959557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647951" y="2581984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886498" y="2699841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457536" y="4240659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654637" y="2003764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267883" y="4444496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61278" y="3427220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253615" y="1440125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7348" y="1883987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70912" y="3343638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440286" y="3393219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337069" y="4245562"/>
            <a:ext cx="1097280" cy="109728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isk 19"/>
          <p:cNvSpPr/>
          <p:nvPr/>
        </p:nvSpPr>
        <p:spPr>
          <a:xfrm>
            <a:off x="1110779" y="1457418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disk 18"/>
          <p:cNvSpPr/>
          <p:nvPr/>
        </p:nvSpPr>
        <p:spPr>
          <a:xfrm>
            <a:off x="2403049" y="1333765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disk 17"/>
          <p:cNvSpPr/>
          <p:nvPr/>
        </p:nvSpPr>
        <p:spPr>
          <a:xfrm>
            <a:off x="3057976" y="638172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disk 16"/>
          <p:cNvSpPr/>
          <p:nvPr/>
        </p:nvSpPr>
        <p:spPr>
          <a:xfrm>
            <a:off x="4207367" y="958886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disk 15"/>
          <p:cNvSpPr/>
          <p:nvPr/>
        </p:nvSpPr>
        <p:spPr>
          <a:xfrm>
            <a:off x="4985142" y="821726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disk 14"/>
          <p:cNvSpPr/>
          <p:nvPr/>
        </p:nvSpPr>
        <p:spPr>
          <a:xfrm>
            <a:off x="5899312" y="2865020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disk 13"/>
          <p:cNvSpPr/>
          <p:nvPr/>
        </p:nvSpPr>
        <p:spPr>
          <a:xfrm>
            <a:off x="4916562" y="3726746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isk 12"/>
          <p:cNvSpPr/>
          <p:nvPr/>
        </p:nvSpPr>
        <p:spPr>
          <a:xfrm>
            <a:off x="4069674" y="4136192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disk 11"/>
          <p:cNvSpPr/>
          <p:nvPr/>
        </p:nvSpPr>
        <p:spPr>
          <a:xfrm>
            <a:off x="2722147" y="3918678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isk 10"/>
          <p:cNvSpPr/>
          <p:nvPr/>
        </p:nvSpPr>
        <p:spPr>
          <a:xfrm>
            <a:off x="1471559" y="3407053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disk 9"/>
          <p:cNvSpPr/>
          <p:nvPr/>
        </p:nvSpPr>
        <p:spPr>
          <a:xfrm>
            <a:off x="1342553" y="2142467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disk 8"/>
          <p:cNvSpPr/>
          <p:nvPr/>
        </p:nvSpPr>
        <p:spPr>
          <a:xfrm>
            <a:off x="5029938" y="2822582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disk 7"/>
          <p:cNvSpPr/>
          <p:nvPr/>
        </p:nvSpPr>
        <p:spPr>
          <a:xfrm>
            <a:off x="1619875" y="2873421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disk 6"/>
          <p:cNvSpPr/>
          <p:nvPr/>
        </p:nvSpPr>
        <p:spPr>
          <a:xfrm>
            <a:off x="5657435" y="2079178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disk 5"/>
          <p:cNvSpPr/>
          <p:nvPr/>
        </p:nvSpPr>
        <p:spPr>
          <a:xfrm>
            <a:off x="5030038" y="1194041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disk 4"/>
          <p:cNvSpPr/>
          <p:nvPr/>
        </p:nvSpPr>
        <p:spPr>
          <a:xfrm>
            <a:off x="5796095" y="3726887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disk 3"/>
          <p:cNvSpPr/>
          <p:nvPr/>
        </p:nvSpPr>
        <p:spPr>
          <a:xfrm>
            <a:off x="2095475" y="2032223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disk 2"/>
          <p:cNvSpPr/>
          <p:nvPr/>
        </p:nvSpPr>
        <p:spPr>
          <a:xfrm>
            <a:off x="1707620" y="892388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disk 1"/>
          <p:cNvSpPr/>
          <p:nvPr/>
        </p:nvSpPr>
        <p:spPr>
          <a:xfrm>
            <a:off x="5773464" y="1331714"/>
            <a:ext cx="2194560" cy="219456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137291" y="248781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429000" y="2364047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85243" y="166831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34246" y="198928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12409" y="185212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926579" y="389728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43829" y="475626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097086" y="516658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749732" y="494907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501207" y="443750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369820" y="3178926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057205" y="3853119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647142" y="3902765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684702" y="3110346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57205" y="222457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823479" y="475626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125123" y="306254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734887" y="192070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800731" y="2364047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0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7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5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1000" fill="hold"/>
                                        <p:tgtEl>
                                          <p:spTgt spid="29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1000" fill="hold"/>
                                        <p:tgtEl>
                                          <p:spTgt spid="39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1000" fill="hold"/>
                                        <p:tgtEl>
                                          <p:spTgt spid="37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1000" fill="hold"/>
                                        <p:tgtEl>
                                          <p:spTgt spid="38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42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40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1000" fill="hold"/>
                                        <p:tgtEl>
                                          <p:spTgt spid="41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1000" fill="hold"/>
                                        <p:tgtEl>
                                          <p:spTgt spid="31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1000" fill="hold"/>
                                        <p:tgtEl>
                                          <p:spTgt spid="3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9" dur="1330" fill="hold"/>
                                        <p:tgtEl>
                                          <p:spTgt spid="57"/>
                                        </p:tgtEl>
                                      </p:cBhvr>
                                      <p:by x="167000" y="167000"/>
                                    </p:animScale>
                                  </p:childTnLst>
                                </p:cTn>
                              </p:par>
                              <p:par>
                                <p:cTn id="14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1" dur="1330" fill="hold"/>
                                        <p:tgtEl>
                                          <p:spTgt spid="58"/>
                                        </p:tgtEl>
                                      </p:cBhvr>
                                      <p:by x="167000" y="167000"/>
                                    </p:animScale>
                                  </p:childTnLst>
                                </p:cTn>
                              </p:par>
                              <p:par>
                                <p:cTn id="14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3" dur="1330" fill="hold"/>
                                        <p:tgtEl>
                                          <p:spTgt spid="59"/>
                                        </p:tgtEl>
                                      </p:cBhvr>
                                      <p:by x="167000" y="167000"/>
                                    </p:animScale>
                                  </p:childTnLst>
                                </p:cTn>
                              </p:par>
                              <p:par>
                                <p:cTn id="14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5" dur="1330" fill="hold"/>
                                        <p:tgtEl>
                                          <p:spTgt spid="60"/>
                                        </p:tgtEl>
                                      </p:cBhvr>
                                      <p:by x="167000" y="167000"/>
                                    </p:animScale>
                                  </p:childTnLst>
                                </p:cTn>
                              </p:par>
                              <p:par>
                                <p:cTn id="14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7" dur="1330" fill="hold"/>
                                        <p:tgtEl>
                                          <p:spTgt spid="61"/>
                                        </p:tgtEl>
                                      </p:cBhvr>
                                      <p:by x="167000" y="167000"/>
                                    </p:animScale>
                                  </p:childTnLst>
                                </p:cTn>
                              </p:par>
                              <p:par>
                                <p:cTn id="14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9" dur="1330" fill="hold"/>
                                        <p:tgtEl>
                                          <p:spTgt spid="62"/>
                                        </p:tgtEl>
                                      </p:cBhvr>
                                      <p:by x="167000" y="167000"/>
                                    </p:animScale>
                                  </p:childTnLst>
                                </p:cTn>
                              </p:par>
                              <p:par>
                                <p:cTn id="15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1" dur="1330" fill="hold"/>
                                        <p:tgtEl>
                                          <p:spTgt spid="63"/>
                                        </p:tgtEl>
                                      </p:cBhvr>
                                      <p:by x="167000" y="167000"/>
                                    </p:animScale>
                                  </p:childTnLst>
                                </p:cTn>
                              </p:par>
                              <p:par>
                                <p:cTn id="15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3" dur="1330" fill="hold"/>
                                        <p:tgtEl>
                                          <p:spTgt spid="64"/>
                                        </p:tgtEl>
                                      </p:cBhvr>
                                      <p:by x="167000" y="167000"/>
                                    </p:animScale>
                                  </p:childTnLst>
                                </p:cTn>
                              </p:par>
                              <p:par>
                                <p:cTn id="15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5" dur="1330" fill="hold"/>
                                        <p:tgtEl>
                                          <p:spTgt spid="66"/>
                                        </p:tgtEl>
                                      </p:cBhvr>
                                      <p:by x="167000" y="167000"/>
                                    </p:animScale>
                                  </p:childTnLst>
                                </p:cTn>
                              </p:par>
                              <p:par>
                                <p:cTn id="15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7" dur="1330" fill="hold"/>
                                        <p:tgtEl>
                                          <p:spTgt spid="67"/>
                                        </p:tgtEl>
                                      </p:cBhvr>
                                      <p:by x="167000" y="167000"/>
                                    </p:animScale>
                                  </p:childTnLst>
                                </p:cTn>
                              </p:par>
                              <p:par>
                                <p:cTn id="15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9" dur="1330" fill="hold"/>
                                        <p:tgtEl>
                                          <p:spTgt spid="68"/>
                                        </p:tgtEl>
                                      </p:cBhvr>
                                      <p:by x="167000" y="167000"/>
                                    </p:animScale>
                                  </p:childTnLst>
                                </p:cTn>
                              </p:par>
                              <p:par>
                                <p:cTn id="16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1" dur="1330" fill="hold"/>
                                        <p:tgtEl>
                                          <p:spTgt spid="69"/>
                                        </p:tgtEl>
                                      </p:cBhvr>
                                      <p:by x="167000" y="167000"/>
                                    </p:animScale>
                                  </p:childTnLst>
                                </p:cTn>
                              </p:par>
                              <p:par>
                                <p:cTn id="16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3" dur="1330" fill="hold"/>
                                        <p:tgtEl>
                                          <p:spTgt spid="70"/>
                                        </p:tgtEl>
                                      </p:cBhvr>
                                      <p:by x="167000" y="167000"/>
                                    </p:animScale>
                                  </p:childTnLst>
                                </p:cTn>
                              </p:par>
                              <p:par>
                                <p:cTn id="16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5" dur="1330" fill="hold"/>
                                        <p:tgtEl>
                                          <p:spTgt spid="71"/>
                                        </p:tgtEl>
                                      </p:cBhvr>
                                      <p:by x="167000" y="167000"/>
                                    </p:animScale>
                                  </p:childTnLst>
                                </p:cTn>
                              </p:par>
                              <p:par>
                                <p:cTn id="16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7" dur="1330" fill="hold"/>
                                        <p:tgtEl>
                                          <p:spTgt spid="72"/>
                                        </p:tgtEl>
                                      </p:cBhvr>
                                      <p:by x="167000" y="167000"/>
                                    </p:animScale>
                                  </p:childTnLst>
                                </p:cTn>
                              </p:par>
                              <p:par>
                                <p:cTn id="16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9" dur="1330" fill="hold"/>
                                        <p:tgtEl>
                                          <p:spTgt spid="73"/>
                                        </p:tgtEl>
                                      </p:cBhvr>
                                      <p:by x="167000" y="167000"/>
                                    </p:animScale>
                                  </p:childTnLst>
                                </p:cTn>
                              </p:par>
                              <p:par>
                                <p:cTn id="17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1" dur="1330" fill="hold"/>
                                        <p:tgtEl>
                                          <p:spTgt spid="74"/>
                                        </p:tgtEl>
                                      </p:cBhvr>
                                      <p:by x="167000" y="167000"/>
                                    </p:animScale>
                                  </p:childTnLst>
                                </p:cTn>
                              </p:par>
                              <p:par>
                                <p:cTn id="17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3" dur="1330" fill="hold"/>
                                        <p:tgtEl>
                                          <p:spTgt spid="75"/>
                                        </p:tgtEl>
                                      </p:cBhvr>
                                      <p:by x="167000" y="167000"/>
                                    </p:animScale>
                                  </p:childTnLst>
                                </p:cTn>
                              </p:par>
                              <p:par>
                                <p:cTn id="17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5" dur="1330" fill="hold"/>
                                        <p:tgtEl>
                                          <p:spTgt spid="65"/>
                                        </p:tgtEl>
                                      </p:cBhvr>
                                      <p:by x="167000" y="167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38" grpId="0" animBg="1"/>
      <p:bldP spid="38" grpId="1" animBg="1"/>
      <p:bldP spid="37" grpId="0" animBg="1"/>
      <p:bldP spid="37" grpId="1" animBg="1"/>
      <p:bldP spid="39" grpId="0" animBg="1"/>
      <p:bldP spid="39" grpId="1" animBg="1"/>
      <p:bldP spid="36" grpId="0" animBg="1"/>
      <p:bldP spid="36" grpId="1" animBg="1"/>
      <p:bldP spid="35" grpId="0" animBg="1"/>
      <p:bldP spid="35" grpId="1" animBg="1"/>
      <p:bldP spid="34" grpId="0" animBg="1"/>
      <p:bldP spid="34" grpId="1" animBg="1"/>
      <p:bldP spid="33" grpId="0" animBg="1"/>
      <p:bldP spid="3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isk 1"/>
          <p:cNvSpPr/>
          <p:nvPr/>
        </p:nvSpPr>
        <p:spPr>
          <a:xfrm>
            <a:off x="5043362" y="611079"/>
            <a:ext cx="3657600" cy="365760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disk 6"/>
          <p:cNvSpPr/>
          <p:nvPr/>
        </p:nvSpPr>
        <p:spPr>
          <a:xfrm>
            <a:off x="4927333" y="1351400"/>
            <a:ext cx="3657600" cy="365760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disk 5"/>
          <p:cNvSpPr/>
          <p:nvPr/>
        </p:nvSpPr>
        <p:spPr>
          <a:xfrm>
            <a:off x="4302317" y="461501"/>
            <a:ext cx="3657600" cy="365760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isk 15"/>
          <p:cNvSpPr/>
          <p:nvPr/>
        </p:nvSpPr>
        <p:spPr>
          <a:xfrm>
            <a:off x="4255040" y="93948"/>
            <a:ext cx="3657600" cy="365760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isk 16"/>
          <p:cNvSpPr/>
          <p:nvPr/>
        </p:nvSpPr>
        <p:spPr>
          <a:xfrm>
            <a:off x="3479646" y="231108"/>
            <a:ext cx="3657600" cy="365760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isk 17"/>
          <p:cNvSpPr/>
          <p:nvPr/>
        </p:nvSpPr>
        <p:spPr>
          <a:xfrm>
            <a:off x="2327874" y="-89606"/>
            <a:ext cx="3657600" cy="365760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isk 12"/>
          <p:cNvSpPr/>
          <p:nvPr/>
        </p:nvSpPr>
        <p:spPr>
          <a:xfrm>
            <a:off x="3334810" y="3408414"/>
            <a:ext cx="3657600" cy="365760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isk 10"/>
          <p:cNvSpPr/>
          <p:nvPr/>
        </p:nvSpPr>
        <p:spPr>
          <a:xfrm>
            <a:off x="743838" y="2676894"/>
            <a:ext cx="3657600" cy="365760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isk 3"/>
          <p:cNvSpPr/>
          <p:nvPr/>
        </p:nvSpPr>
        <p:spPr>
          <a:xfrm>
            <a:off x="1367754" y="1302064"/>
            <a:ext cx="3657600" cy="365760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isk 9"/>
          <p:cNvSpPr/>
          <p:nvPr/>
        </p:nvSpPr>
        <p:spPr>
          <a:xfrm>
            <a:off x="612451" y="1414689"/>
            <a:ext cx="3657600" cy="365760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isk 13"/>
          <p:cNvSpPr/>
          <p:nvPr/>
        </p:nvSpPr>
        <p:spPr>
          <a:xfrm>
            <a:off x="4186460" y="2987063"/>
            <a:ext cx="3657600" cy="365760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isk 19"/>
          <p:cNvSpPr/>
          <p:nvPr/>
        </p:nvSpPr>
        <p:spPr>
          <a:xfrm>
            <a:off x="380677" y="729640"/>
            <a:ext cx="3657600" cy="365760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isk 11"/>
          <p:cNvSpPr/>
          <p:nvPr/>
        </p:nvSpPr>
        <p:spPr>
          <a:xfrm>
            <a:off x="1996807" y="3190900"/>
            <a:ext cx="3657600" cy="365760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isk 7"/>
          <p:cNvSpPr/>
          <p:nvPr/>
        </p:nvSpPr>
        <p:spPr>
          <a:xfrm>
            <a:off x="889773" y="2140881"/>
            <a:ext cx="3657600" cy="365760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isk 2"/>
          <p:cNvSpPr/>
          <p:nvPr/>
        </p:nvSpPr>
        <p:spPr>
          <a:xfrm>
            <a:off x="977518" y="164610"/>
            <a:ext cx="3657600" cy="365760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isk 18"/>
          <p:cNvSpPr/>
          <p:nvPr/>
        </p:nvSpPr>
        <p:spPr>
          <a:xfrm>
            <a:off x="1675328" y="605987"/>
            <a:ext cx="3657600" cy="365760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isk 8"/>
          <p:cNvSpPr/>
          <p:nvPr/>
        </p:nvSpPr>
        <p:spPr>
          <a:xfrm>
            <a:off x="4299836" y="2090042"/>
            <a:ext cx="3657600" cy="365760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isk 14"/>
          <p:cNvSpPr/>
          <p:nvPr/>
        </p:nvSpPr>
        <p:spPr>
          <a:xfrm>
            <a:off x="5169210" y="2139623"/>
            <a:ext cx="3657600" cy="365760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isk 4"/>
          <p:cNvSpPr/>
          <p:nvPr/>
        </p:nvSpPr>
        <p:spPr>
          <a:xfrm>
            <a:off x="5065993" y="2991966"/>
            <a:ext cx="3657600" cy="3657600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Freeform 341"/>
          <p:cNvSpPr/>
          <p:nvPr/>
        </p:nvSpPr>
        <p:spPr>
          <a:xfrm>
            <a:off x="2202656" y="1738311"/>
            <a:ext cx="4794249" cy="3504407"/>
          </a:xfrm>
          <a:custGeom>
            <a:avLst/>
            <a:gdLst>
              <a:gd name="connsiteX0" fmla="*/ 0 w 4794250"/>
              <a:gd name="connsiteY0" fmla="*/ 825500 h 3511550"/>
              <a:gd name="connsiteX1" fmla="*/ 596900 w 4794250"/>
              <a:gd name="connsiteY1" fmla="*/ 254000 h 3511550"/>
              <a:gd name="connsiteX2" fmla="*/ 1949450 w 4794250"/>
              <a:gd name="connsiteY2" fmla="*/ 0 h 3511550"/>
              <a:gd name="connsiteX3" fmla="*/ 3898900 w 4794250"/>
              <a:gd name="connsiteY3" fmla="*/ 177800 h 3511550"/>
              <a:gd name="connsiteX4" fmla="*/ 4679950 w 4794250"/>
              <a:gd name="connsiteY4" fmla="*/ 704850 h 3511550"/>
              <a:gd name="connsiteX5" fmla="*/ 4794250 w 4794250"/>
              <a:gd name="connsiteY5" fmla="*/ 2235200 h 3511550"/>
              <a:gd name="connsiteX6" fmla="*/ 4686300 w 4794250"/>
              <a:gd name="connsiteY6" fmla="*/ 3098800 h 3511550"/>
              <a:gd name="connsiteX7" fmla="*/ 2959100 w 4794250"/>
              <a:gd name="connsiteY7" fmla="*/ 3511550 h 3511550"/>
              <a:gd name="connsiteX8" fmla="*/ 1600200 w 4794250"/>
              <a:gd name="connsiteY8" fmla="*/ 3302000 h 3511550"/>
              <a:gd name="connsiteX9" fmla="*/ 355600 w 4794250"/>
              <a:gd name="connsiteY9" fmla="*/ 2794000 h 3511550"/>
              <a:gd name="connsiteX10" fmla="*/ 0 w 4794250"/>
              <a:gd name="connsiteY10" fmla="*/ 825500 h 3511550"/>
              <a:gd name="connsiteX0" fmla="*/ 0 w 4753768"/>
              <a:gd name="connsiteY0" fmla="*/ 842168 h 3511550"/>
              <a:gd name="connsiteX1" fmla="*/ 556418 w 4753768"/>
              <a:gd name="connsiteY1" fmla="*/ 254000 h 3511550"/>
              <a:gd name="connsiteX2" fmla="*/ 1908968 w 4753768"/>
              <a:gd name="connsiteY2" fmla="*/ 0 h 3511550"/>
              <a:gd name="connsiteX3" fmla="*/ 3858418 w 4753768"/>
              <a:gd name="connsiteY3" fmla="*/ 177800 h 3511550"/>
              <a:gd name="connsiteX4" fmla="*/ 4639468 w 4753768"/>
              <a:gd name="connsiteY4" fmla="*/ 704850 h 3511550"/>
              <a:gd name="connsiteX5" fmla="*/ 4753768 w 4753768"/>
              <a:gd name="connsiteY5" fmla="*/ 2235200 h 3511550"/>
              <a:gd name="connsiteX6" fmla="*/ 4645818 w 4753768"/>
              <a:gd name="connsiteY6" fmla="*/ 3098800 h 3511550"/>
              <a:gd name="connsiteX7" fmla="*/ 2918618 w 4753768"/>
              <a:gd name="connsiteY7" fmla="*/ 3511550 h 3511550"/>
              <a:gd name="connsiteX8" fmla="*/ 1559718 w 4753768"/>
              <a:gd name="connsiteY8" fmla="*/ 3302000 h 3511550"/>
              <a:gd name="connsiteX9" fmla="*/ 315118 w 4753768"/>
              <a:gd name="connsiteY9" fmla="*/ 2794000 h 3511550"/>
              <a:gd name="connsiteX10" fmla="*/ 0 w 4753768"/>
              <a:gd name="connsiteY10" fmla="*/ 842168 h 3511550"/>
              <a:gd name="connsiteX0" fmla="*/ 0 w 4801393"/>
              <a:gd name="connsiteY0" fmla="*/ 823118 h 3511550"/>
              <a:gd name="connsiteX1" fmla="*/ 604043 w 4801393"/>
              <a:gd name="connsiteY1" fmla="*/ 254000 h 3511550"/>
              <a:gd name="connsiteX2" fmla="*/ 1956593 w 4801393"/>
              <a:gd name="connsiteY2" fmla="*/ 0 h 3511550"/>
              <a:gd name="connsiteX3" fmla="*/ 3906043 w 4801393"/>
              <a:gd name="connsiteY3" fmla="*/ 177800 h 3511550"/>
              <a:gd name="connsiteX4" fmla="*/ 4687093 w 4801393"/>
              <a:gd name="connsiteY4" fmla="*/ 704850 h 3511550"/>
              <a:gd name="connsiteX5" fmla="*/ 4801393 w 4801393"/>
              <a:gd name="connsiteY5" fmla="*/ 2235200 h 3511550"/>
              <a:gd name="connsiteX6" fmla="*/ 4693443 w 4801393"/>
              <a:gd name="connsiteY6" fmla="*/ 3098800 h 3511550"/>
              <a:gd name="connsiteX7" fmla="*/ 2966243 w 4801393"/>
              <a:gd name="connsiteY7" fmla="*/ 3511550 h 3511550"/>
              <a:gd name="connsiteX8" fmla="*/ 1607343 w 4801393"/>
              <a:gd name="connsiteY8" fmla="*/ 3302000 h 3511550"/>
              <a:gd name="connsiteX9" fmla="*/ 362743 w 4801393"/>
              <a:gd name="connsiteY9" fmla="*/ 2794000 h 3511550"/>
              <a:gd name="connsiteX10" fmla="*/ 0 w 4801393"/>
              <a:gd name="connsiteY10" fmla="*/ 823118 h 3511550"/>
              <a:gd name="connsiteX0" fmla="*/ 0 w 4801393"/>
              <a:gd name="connsiteY0" fmla="*/ 823118 h 3511550"/>
              <a:gd name="connsiteX1" fmla="*/ 606425 w 4801393"/>
              <a:gd name="connsiteY1" fmla="*/ 258763 h 3511550"/>
              <a:gd name="connsiteX2" fmla="*/ 1956593 w 4801393"/>
              <a:gd name="connsiteY2" fmla="*/ 0 h 3511550"/>
              <a:gd name="connsiteX3" fmla="*/ 3906043 w 4801393"/>
              <a:gd name="connsiteY3" fmla="*/ 177800 h 3511550"/>
              <a:gd name="connsiteX4" fmla="*/ 4687093 w 4801393"/>
              <a:gd name="connsiteY4" fmla="*/ 704850 h 3511550"/>
              <a:gd name="connsiteX5" fmla="*/ 4801393 w 4801393"/>
              <a:gd name="connsiteY5" fmla="*/ 2235200 h 3511550"/>
              <a:gd name="connsiteX6" fmla="*/ 4693443 w 4801393"/>
              <a:gd name="connsiteY6" fmla="*/ 3098800 h 3511550"/>
              <a:gd name="connsiteX7" fmla="*/ 2966243 w 4801393"/>
              <a:gd name="connsiteY7" fmla="*/ 3511550 h 3511550"/>
              <a:gd name="connsiteX8" fmla="*/ 1607343 w 4801393"/>
              <a:gd name="connsiteY8" fmla="*/ 3302000 h 3511550"/>
              <a:gd name="connsiteX9" fmla="*/ 362743 w 4801393"/>
              <a:gd name="connsiteY9" fmla="*/ 2794000 h 3511550"/>
              <a:gd name="connsiteX10" fmla="*/ 0 w 4801393"/>
              <a:gd name="connsiteY10" fmla="*/ 823118 h 3511550"/>
              <a:gd name="connsiteX0" fmla="*/ 0 w 4801393"/>
              <a:gd name="connsiteY0" fmla="*/ 806450 h 3494882"/>
              <a:gd name="connsiteX1" fmla="*/ 606425 w 4801393"/>
              <a:gd name="connsiteY1" fmla="*/ 242095 h 3494882"/>
              <a:gd name="connsiteX2" fmla="*/ 1956593 w 4801393"/>
              <a:gd name="connsiteY2" fmla="*/ 0 h 3494882"/>
              <a:gd name="connsiteX3" fmla="*/ 3906043 w 4801393"/>
              <a:gd name="connsiteY3" fmla="*/ 161132 h 3494882"/>
              <a:gd name="connsiteX4" fmla="*/ 4687093 w 4801393"/>
              <a:gd name="connsiteY4" fmla="*/ 688182 h 3494882"/>
              <a:gd name="connsiteX5" fmla="*/ 4801393 w 4801393"/>
              <a:gd name="connsiteY5" fmla="*/ 2218532 h 3494882"/>
              <a:gd name="connsiteX6" fmla="*/ 4693443 w 4801393"/>
              <a:gd name="connsiteY6" fmla="*/ 3082132 h 3494882"/>
              <a:gd name="connsiteX7" fmla="*/ 2966243 w 4801393"/>
              <a:gd name="connsiteY7" fmla="*/ 3494882 h 3494882"/>
              <a:gd name="connsiteX8" fmla="*/ 1607343 w 4801393"/>
              <a:gd name="connsiteY8" fmla="*/ 3285332 h 3494882"/>
              <a:gd name="connsiteX9" fmla="*/ 362743 w 4801393"/>
              <a:gd name="connsiteY9" fmla="*/ 2777332 h 3494882"/>
              <a:gd name="connsiteX10" fmla="*/ 0 w 4801393"/>
              <a:gd name="connsiteY10" fmla="*/ 806450 h 3494882"/>
              <a:gd name="connsiteX0" fmla="*/ 0 w 4801393"/>
              <a:gd name="connsiteY0" fmla="*/ 818356 h 3506788"/>
              <a:gd name="connsiteX1" fmla="*/ 606425 w 4801393"/>
              <a:gd name="connsiteY1" fmla="*/ 254001 h 3506788"/>
              <a:gd name="connsiteX2" fmla="*/ 1949449 w 4801393"/>
              <a:gd name="connsiteY2" fmla="*/ 0 h 3506788"/>
              <a:gd name="connsiteX3" fmla="*/ 3906043 w 4801393"/>
              <a:gd name="connsiteY3" fmla="*/ 173038 h 3506788"/>
              <a:gd name="connsiteX4" fmla="*/ 4687093 w 4801393"/>
              <a:gd name="connsiteY4" fmla="*/ 700088 h 3506788"/>
              <a:gd name="connsiteX5" fmla="*/ 4801393 w 4801393"/>
              <a:gd name="connsiteY5" fmla="*/ 2230438 h 3506788"/>
              <a:gd name="connsiteX6" fmla="*/ 4693443 w 4801393"/>
              <a:gd name="connsiteY6" fmla="*/ 3094038 h 3506788"/>
              <a:gd name="connsiteX7" fmla="*/ 2966243 w 4801393"/>
              <a:gd name="connsiteY7" fmla="*/ 3506788 h 3506788"/>
              <a:gd name="connsiteX8" fmla="*/ 1607343 w 4801393"/>
              <a:gd name="connsiteY8" fmla="*/ 3297238 h 3506788"/>
              <a:gd name="connsiteX9" fmla="*/ 362743 w 4801393"/>
              <a:gd name="connsiteY9" fmla="*/ 2789238 h 3506788"/>
              <a:gd name="connsiteX10" fmla="*/ 0 w 4801393"/>
              <a:gd name="connsiteY10" fmla="*/ 818356 h 3506788"/>
              <a:gd name="connsiteX0" fmla="*/ 0 w 4801393"/>
              <a:gd name="connsiteY0" fmla="*/ 818356 h 3506788"/>
              <a:gd name="connsiteX1" fmla="*/ 606425 w 4801393"/>
              <a:gd name="connsiteY1" fmla="*/ 254001 h 3506788"/>
              <a:gd name="connsiteX2" fmla="*/ 1949449 w 4801393"/>
              <a:gd name="connsiteY2" fmla="*/ 0 h 3506788"/>
              <a:gd name="connsiteX3" fmla="*/ 3801268 w 4801393"/>
              <a:gd name="connsiteY3" fmla="*/ 254001 h 3506788"/>
              <a:gd name="connsiteX4" fmla="*/ 4687093 w 4801393"/>
              <a:gd name="connsiteY4" fmla="*/ 700088 h 3506788"/>
              <a:gd name="connsiteX5" fmla="*/ 4801393 w 4801393"/>
              <a:gd name="connsiteY5" fmla="*/ 2230438 h 3506788"/>
              <a:gd name="connsiteX6" fmla="*/ 4693443 w 4801393"/>
              <a:gd name="connsiteY6" fmla="*/ 3094038 h 3506788"/>
              <a:gd name="connsiteX7" fmla="*/ 2966243 w 4801393"/>
              <a:gd name="connsiteY7" fmla="*/ 3506788 h 3506788"/>
              <a:gd name="connsiteX8" fmla="*/ 1607343 w 4801393"/>
              <a:gd name="connsiteY8" fmla="*/ 3297238 h 3506788"/>
              <a:gd name="connsiteX9" fmla="*/ 362743 w 4801393"/>
              <a:gd name="connsiteY9" fmla="*/ 2789238 h 3506788"/>
              <a:gd name="connsiteX10" fmla="*/ 0 w 4801393"/>
              <a:gd name="connsiteY10" fmla="*/ 818356 h 3506788"/>
              <a:gd name="connsiteX0" fmla="*/ 0 w 4801393"/>
              <a:gd name="connsiteY0" fmla="*/ 818356 h 3506788"/>
              <a:gd name="connsiteX1" fmla="*/ 606425 w 4801393"/>
              <a:gd name="connsiteY1" fmla="*/ 254001 h 3506788"/>
              <a:gd name="connsiteX2" fmla="*/ 1949449 w 4801393"/>
              <a:gd name="connsiteY2" fmla="*/ 0 h 3506788"/>
              <a:gd name="connsiteX3" fmla="*/ 3875087 w 4801393"/>
              <a:gd name="connsiteY3" fmla="*/ 175420 h 3506788"/>
              <a:gd name="connsiteX4" fmla="*/ 4687093 w 4801393"/>
              <a:gd name="connsiteY4" fmla="*/ 700088 h 3506788"/>
              <a:gd name="connsiteX5" fmla="*/ 4801393 w 4801393"/>
              <a:gd name="connsiteY5" fmla="*/ 2230438 h 3506788"/>
              <a:gd name="connsiteX6" fmla="*/ 4693443 w 4801393"/>
              <a:gd name="connsiteY6" fmla="*/ 3094038 h 3506788"/>
              <a:gd name="connsiteX7" fmla="*/ 2966243 w 4801393"/>
              <a:gd name="connsiteY7" fmla="*/ 3506788 h 3506788"/>
              <a:gd name="connsiteX8" fmla="*/ 1607343 w 4801393"/>
              <a:gd name="connsiteY8" fmla="*/ 3297238 h 3506788"/>
              <a:gd name="connsiteX9" fmla="*/ 362743 w 4801393"/>
              <a:gd name="connsiteY9" fmla="*/ 2789238 h 3506788"/>
              <a:gd name="connsiteX10" fmla="*/ 0 w 4801393"/>
              <a:gd name="connsiteY10" fmla="*/ 818356 h 3506788"/>
              <a:gd name="connsiteX0" fmla="*/ 0 w 4801393"/>
              <a:gd name="connsiteY0" fmla="*/ 818356 h 3506788"/>
              <a:gd name="connsiteX1" fmla="*/ 606425 w 4801393"/>
              <a:gd name="connsiteY1" fmla="*/ 254001 h 3506788"/>
              <a:gd name="connsiteX2" fmla="*/ 1949449 w 4801393"/>
              <a:gd name="connsiteY2" fmla="*/ 0 h 3506788"/>
              <a:gd name="connsiteX3" fmla="*/ 3875087 w 4801393"/>
              <a:gd name="connsiteY3" fmla="*/ 175420 h 3506788"/>
              <a:gd name="connsiteX4" fmla="*/ 4639468 w 4801393"/>
              <a:gd name="connsiteY4" fmla="*/ 726282 h 3506788"/>
              <a:gd name="connsiteX5" fmla="*/ 4801393 w 4801393"/>
              <a:gd name="connsiteY5" fmla="*/ 2230438 h 3506788"/>
              <a:gd name="connsiteX6" fmla="*/ 4693443 w 4801393"/>
              <a:gd name="connsiteY6" fmla="*/ 3094038 h 3506788"/>
              <a:gd name="connsiteX7" fmla="*/ 2966243 w 4801393"/>
              <a:gd name="connsiteY7" fmla="*/ 3506788 h 3506788"/>
              <a:gd name="connsiteX8" fmla="*/ 1607343 w 4801393"/>
              <a:gd name="connsiteY8" fmla="*/ 3297238 h 3506788"/>
              <a:gd name="connsiteX9" fmla="*/ 362743 w 4801393"/>
              <a:gd name="connsiteY9" fmla="*/ 2789238 h 3506788"/>
              <a:gd name="connsiteX10" fmla="*/ 0 w 4801393"/>
              <a:gd name="connsiteY10" fmla="*/ 818356 h 3506788"/>
              <a:gd name="connsiteX0" fmla="*/ 0 w 4801393"/>
              <a:gd name="connsiteY0" fmla="*/ 818356 h 3506788"/>
              <a:gd name="connsiteX1" fmla="*/ 606425 w 4801393"/>
              <a:gd name="connsiteY1" fmla="*/ 254001 h 3506788"/>
              <a:gd name="connsiteX2" fmla="*/ 1949449 w 4801393"/>
              <a:gd name="connsiteY2" fmla="*/ 0 h 3506788"/>
              <a:gd name="connsiteX3" fmla="*/ 3875087 w 4801393"/>
              <a:gd name="connsiteY3" fmla="*/ 175420 h 3506788"/>
              <a:gd name="connsiteX4" fmla="*/ 4675187 w 4801393"/>
              <a:gd name="connsiteY4" fmla="*/ 700088 h 3506788"/>
              <a:gd name="connsiteX5" fmla="*/ 4801393 w 4801393"/>
              <a:gd name="connsiteY5" fmla="*/ 2230438 h 3506788"/>
              <a:gd name="connsiteX6" fmla="*/ 4693443 w 4801393"/>
              <a:gd name="connsiteY6" fmla="*/ 3094038 h 3506788"/>
              <a:gd name="connsiteX7" fmla="*/ 2966243 w 4801393"/>
              <a:gd name="connsiteY7" fmla="*/ 3506788 h 3506788"/>
              <a:gd name="connsiteX8" fmla="*/ 1607343 w 4801393"/>
              <a:gd name="connsiteY8" fmla="*/ 3297238 h 3506788"/>
              <a:gd name="connsiteX9" fmla="*/ 362743 w 4801393"/>
              <a:gd name="connsiteY9" fmla="*/ 2789238 h 3506788"/>
              <a:gd name="connsiteX10" fmla="*/ 0 w 4801393"/>
              <a:gd name="connsiteY10" fmla="*/ 818356 h 3506788"/>
              <a:gd name="connsiteX0" fmla="*/ 0 w 4784724"/>
              <a:gd name="connsiteY0" fmla="*/ 818356 h 3506788"/>
              <a:gd name="connsiteX1" fmla="*/ 606425 w 4784724"/>
              <a:gd name="connsiteY1" fmla="*/ 254001 h 3506788"/>
              <a:gd name="connsiteX2" fmla="*/ 1949449 w 4784724"/>
              <a:gd name="connsiteY2" fmla="*/ 0 h 3506788"/>
              <a:gd name="connsiteX3" fmla="*/ 3875087 w 4784724"/>
              <a:gd name="connsiteY3" fmla="*/ 175420 h 3506788"/>
              <a:gd name="connsiteX4" fmla="*/ 4675187 w 4784724"/>
              <a:gd name="connsiteY4" fmla="*/ 700088 h 3506788"/>
              <a:gd name="connsiteX5" fmla="*/ 4784724 w 4784724"/>
              <a:gd name="connsiteY5" fmla="*/ 2230438 h 3506788"/>
              <a:gd name="connsiteX6" fmla="*/ 4693443 w 4784724"/>
              <a:gd name="connsiteY6" fmla="*/ 3094038 h 3506788"/>
              <a:gd name="connsiteX7" fmla="*/ 2966243 w 4784724"/>
              <a:gd name="connsiteY7" fmla="*/ 3506788 h 3506788"/>
              <a:gd name="connsiteX8" fmla="*/ 1607343 w 4784724"/>
              <a:gd name="connsiteY8" fmla="*/ 3297238 h 3506788"/>
              <a:gd name="connsiteX9" fmla="*/ 362743 w 4784724"/>
              <a:gd name="connsiteY9" fmla="*/ 2789238 h 3506788"/>
              <a:gd name="connsiteX10" fmla="*/ 0 w 4784724"/>
              <a:gd name="connsiteY10" fmla="*/ 818356 h 3506788"/>
              <a:gd name="connsiteX0" fmla="*/ 0 w 4794249"/>
              <a:gd name="connsiteY0" fmla="*/ 818356 h 3506788"/>
              <a:gd name="connsiteX1" fmla="*/ 606425 w 4794249"/>
              <a:gd name="connsiteY1" fmla="*/ 254001 h 3506788"/>
              <a:gd name="connsiteX2" fmla="*/ 1949449 w 4794249"/>
              <a:gd name="connsiteY2" fmla="*/ 0 h 3506788"/>
              <a:gd name="connsiteX3" fmla="*/ 3875087 w 4794249"/>
              <a:gd name="connsiteY3" fmla="*/ 175420 h 3506788"/>
              <a:gd name="connsiteX4" fmla="*/ 4675187 w 4794249"/>
              <a:gd name="connsiteY4" fmla="*/ 700088 h 3506788"/>
              <a:gd name="connsiteX5" fmla="*/ 4794249 w 4794249"/>
              <a:gd name="connsiteY5" fmla="*/ 2230438 h 3506788"/>
              <a:gd name="connsiteX6" fmla="*/ 4693443 w 4794249"/>
              <a:gd name="connsiteY6" fmla="*/ 3094038 h 3506788"/>
              <a:gd name="connsiteX7" fmla="*/ 2966243 w 4794249"/>
              <a:gd name="connsiteY7" fmla="*/ 3506788 h 3506788"/>
              <a:gd name="connsiteX8" fmla="*/ 1607343 w 4794249"/>
              <a:gd name="connsiteY8" fmla="*/ 3297238 h 3506788"/>
              <a:gd name="connsiteX9" fmla="*/ 362743 w 4794249"/>
              <a:gd name="connsiteY9" fmla="*/ 2789238 h 3506788"/>
              <a:gd name="connsiteX10" fmla="*/ 0 w 4794249"/>
              <a:gd name="connsiteY10" fmla="*/ 818356 h 3506788"/>
              <a:gd name="connsiteX0" fmla="*/ 0 w 4794249"/>
              <a:gd name="connsiteY0" fmla="*/ 818356 h 3506788"/>
              <a:gd name="connsiteX1" fmla="*/ 606425 w 4794249"/>
              <a:gd name="connsiteY1" fmla="*/ 254001 h 3506788"/>
              <a:gd name="connsiteX2" fmla="*/ 1949449 w 4794249"/>
              <a:gd name="connsiteY2" fmla="*/ 0 h 3506788"/>
              <a:gd name="connsiteX3" fmla="*/ 3875087 w 4794249"/>
              <a:gd name="connsiteY3" fmla="*/ 175420 h 3506788"/>
              <a:gd name="connsiteX4" fmla="*/ 4675187 w 4794249"/>
              <a:gd name="connsiteY4" fmla="*/ 700088 h 3506788"/>
              <a:gd name="connsiteX5" fmla="*/ 4794249 w 4794249"/>
              <a:gd name="connsiteY5" fmla="*/ 2230438 h 3506788"/>
              <a:gd name="connsiteX6" fmla="*/ 4695824 w 4794249"/>
              <a:gd name="connsiteY6" fmla="*/ 3096419 h 3506788"/>
              <a:gd name="connsiteX7" fmla="*/ 2966243 w 4794249"/>
              <a:gd name="connsiteY7" fmla="*/ 3506788 h 3506788"/>
              <a:gd name="connsiteX8" fmla="*/ 1607343 w 4794249"/>
              <a:gd name="connsiteY8" fmla="*/ 3297238 h 3506788"/>
              <a:gd name="connsiteX9" fmla="*/ 362743 w 4794249"/>
              <a:gd name="connsiteY9" fmla="*/ 2789238 h 3506788"/>
              <a:gd name="connsiteX10" fmla="*/ 0 w 4794249"/>
              <a:gd name="connsiteY10" fmla="*/ 818356 h 3506788"/>
              <a:gd name="connsiteX0" fmla="*/ 0 w 4794249"/>
              <a:gd name="connsiteY0" fmla="*/ 818356 h 3506788"/>
              <a:gd name="connsiteX1" fmla="*/ 606425 w 4794249"/>
              <a:gd name="connsiteY1" fmla="*/ 254001 h 3506788"/>
              <a:gd name="connsiteX2" fmla="*/ 1949449 w 4794249"/>
              <a:gd name="connsiteY2" fmla="*/ 0 h 3506788"/>
              <a:gd name="connsiteX3" fmla="*/ 3875087 w 4794249"/>
              <a:gd name="connsiteY3" fmla="*/ 175420 h 3506788"/>
              <a:gd name="connsiteX4" fmla="*/ 4675187 w 4794249"/>
              <a:gd name="connsiteY4" fmla="*/ 700088 h 3506788"/>
              <a:gd name="connsiteX5" fmla="*/ 4794249 w 4794249"/>
              <a:gd name="connsiteY5" fmla="*/ 2230438 h 3506788"/>
              <a:gd name="connsiteX6" fmla="*/ 4695824 w 4794249"/>
              <a:gd name="connsiteY6" fmla="*/ 3096419 h 3506788"/>
              <a:gd name="connsiteX7" fmla="*/ 2966243 w 4794249"/>
              <a:gd name="connsiteY7" fmla="*/ 3506788 h 3506788"/>
              <a:gd name="connsiteX8" fmla="*/ 1619250 w 4794249"/>
              <a:gd name="connsiteY8" fmla="*/ 3268663 h 3506788"/>
              <a:gd name="connsiteX9" fmla="*/ 362743 w 4794249"/>
              <a:gd name="connsiteY9" fmla="*/ 2789238 h 3506788"/>
              <a:gd name="connsiteX10" fmla="*/ 0 w 4794249"/>
              <a:gd name="connsiteY10" fmla="*/ 818356 h 3506788"/>
              <a:gd name="connsiteX0" fmla="*/ 0 w 4794249"/>
              <a:gd name="connsiteY0" fmla="*/ 818356 h 3506788"/>
              <a:gd name="connsiteX1" fmla="*/ 606425 w 4794249"/>
              <a:gd name="connsiteY1" fmla="*/ 254001 h 3506788"/>
              <a:gd name="connsiteX2" fmla="*/ 1949449 w 4794249"/>
              <a:gd name="connsiteY2" fmla="*/ 0 h 3506788"/>
              <a:gd name="connsiteX3" fmla="*/ 3875087 w 4794249"/>
              <a:gd name="connsiteY3" fmla="*/ 175420 h 3506788"/>
              <a:gd name="connsiteX4" fmla="*/ 4675187 w 4794249"/>
              <a:gd name="connsiteY4" fmla="*/ 700088 h 3506788"/>
              <a:gd name="connsiteX5" fmla="*/ 4794249 w 4794249"/>
              <a:gd name="connsiteY5" fmla="*/ 2230438 h 3506788"/>
              <a:gd name="connsiteX6" fmla="*/ 4695824 w 4794249"/>
              <a:gd name="connsiteY6" fmla="*/ 3096419 h 3506788"/>
              <a:gd name="connsiteX7" fmla="*/ 2966243 w 4794249"/>
              <a:gd name="connsiteY7" fmla="*/ 3506788 h 3506788"/>
              <a:gd name="connsiteX8" fmla="*/ 1619250 w 4794249"/>
              <a:gd name="connsiteY8" fmla="*/ 3282951 h 3506788"/>
              <a:gd name="connsiteX9" fmla="*/ 362743 w 4794249"/>
              <a:gd name="connsiteY9" fmla="*/ 2789238 h 3506788"/>
              <a:gd name="connsiteX10" fmla="*/ 0 w 4794249"/>
              <a:gd name="connsiteY10" fmla="*/ 818356 h 3506788"/>
              <a:gd name="connsiteX0" fmla="*/ 0 w 4794249"/>
              <a:gd name="connsiteY0" fmla="*/ 818356 h 3504407"/>
              <a:gd name="connsiteX1" fmla="*/ 606425 w 4794249"/>
              <a:gd name="connsiteY1" fmla="*/ 254001 h 3504407"/>
              <a:gd name="connsiteX2" fmla="*/ 1949449 w 4794249"/>
              <a:gd name="connsiteY2" fmla="*/ 0 h 3504407"/>
              <a:gd name="connsiteX3" fmla="*/ 3875087 w 4794249"/>
              <a:gd name="connsiteY3" fmla="*/ 175420 h 3504407"/>
              <a:gd name="connsiteX4" fmla="*/ 4675187 w 4794249"/>
              <a:gd name="connsiteY4" fmla="*/ 700088 h 3504407"/>
              <a:gd name="connsiteX5" fmla="*/ 4794249 w 4794249"/>
              <a:gd name="connsiteY5" fmla="*/ 2230438 h 3504407"/>
              <a:gd name="connsiteX6" fmla="*/ 4695824 w 4794249"/>
              <a:gd name="connsiteY6" fmla="*/ 3096419 h 3504407"/>
              <a:gd name="connsiteX7" fmla="*/ 2966243 w 4794249"/>
              <a:gd name="connsiteY7" fmla="*/ 3504407 h 3504407"/>
              <a:gd name="connsiteX8" fmla="*/ 1619250 w 4794249"/>
              <a:gd name="connsiteY8" fmla="*/ 3282951 h 3504407"/>
              <a:gd name="connsiteX9" fmla="*/ 362743 w 4794249"/>
              <a:gd name="connsiteY9" fmla="*/ 2789238 h 3504407"/>
              <a:gd name="connsiteX10" fmla="*/ 0 w 4794249"/>
              <a:gd name="connsiteY10" fmla="*/ 818356 h 3504407"/>
              <a:gd name="connsiteX0" fmla="*/ 0 w 4794249"/>
              <a:gd name="connsiteY0" fmla="*/ 818356 h 3504407"/>
              <a:gd name="connsiteX1" fmla="*/ 606425 w 4794249"/>
              <a:gd name="connsiteY1" fmla="*/ 254001 h 3504407"/>
              <a:gd name="connsiteX2" fmla="*/ 1949449 w 4794249"/>
              <a:gd name="connsiteY2" fmla="*/ 0 h 3504407"/>
              <a:gd name="connsiteX3" fmla="*/ 3875087 w 4794249"/>
              <a:gd name="connsiteY3" fmla="*/ 175420 h 3504407"/>
              <a:gd name="connsiteX4" fmla="*/ 4675187 w 4794249"/>
              <a:gd name="connsiteY4" fmla="*/ 700088 h 3504407"/>
              <a:gd name="connsiteX5" fmla="*/ 4794249 w 4794249"/>
              <a:gd name="connsiteY5" fmla="*/ 2230438 h 3504407"/>
              <a:gd name="connsiteX6" fmla="*/ 4695824 w 4794249"/>
              <a:gd name="connsiteY6" fmla="*/ 3096419 h 3504407"/>
              <a:gd name="connsiteX7" fmla="*/ 2966243 w 4794249"/>
              <a:gd name="connsiteY7" fmla="*/ 3504407 h 3504407"/>
              <a:gd name="connsiteX8" fmla="*/ 1619250 w 4794249"/>
              <a:gd name="connsiteY8" fmla="*/ 3282951 h 3504407"/>
              <a:gd name="connsiteX9" fmla="*/ 386556 w 4794249"/>
              <a:gd name="connsiteY9" fmla="*/ 2753520 h 3504407"/>
              <a:gd name="connsiteX10" fmla="*/ 0 w 4794249"/>
              <a:gd name="connsiteY10" fmla="*/ 818356 h 3504407"/>
              <a:gd name="connsiteX0" fmla="*/ 0 w 4794249"/>
              <a:gd name="connsiteY0" fmla="*/ 818356 h 3504407"/>
              <a:gd name="connsiteX1" fmla="*/ 606425 w 4794249"/>
              <a:gd name="connsiteY1" fmla="*/ 254001 h 3504407"/>
              <a:gd name="connsiteX2" fmla="*/ 1949449 w 4794249"/>
              <a:gd name="connsiteY2" fmla="*/ 0 h 3504407"/>
              <a:gd name="connsiteX3" fmla="*/ 3875087 w 4794249"/>
              <a:gd name="connsiteY3" fmla="*/ 175420 h 3504407"/>
              <a:gd name="connsiteX4" fmla="*/ 4675187 w 4794249"/>
              <a:gd name="connsiteY4" fmla="*/ 700088 h 3504407"/>
              <a:gd name="connsiteX5" fmla="*/ 4794249 w 4794249"/>
              <a:gd name="connsiteY5" fmla="*/ 2230438 h 3504407"/>
              <a:gd name="connsiteX6" fmla="*/ 4695824 w 4794249"/>
              <a:gd name="connsiteY6" fmla="*/ 3096419 h 3504407"/>
              <a:gd name="connsiteX7" fmla="*/ 2966243 w 4794249"/>
              <a:gd name="connsiteY7" fmla="*/ 3504407 h 3504407"/>
              <a:gd name="connsiteX8" fmla="*/ 1619250 w 4794249"/>
              <a:gd name="connsiteY8" fmla="*/ 3282951 h 3504407"/>
              <a:gd name="connsiteX9" fmla="*/ 365125 w 4794249"/>
              <a:gd name="connsiteY9" fmla="*/ 2774952 h 3504407"/>
              <a:gd name="connsiteX10" fmla="*/ 0 w 4794249"/>
              <a:gd name="connsiteY10" fmla="*/ 818356 h 3504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794249" h="3504407">
                <a:moveTo>
                  <a:pt x="0" y="818356"/>
                </a:moveTo>
                <a:lnTo>
                  <a:pt x="606425" y="254001"/>
                </a:lnTo>
                <a:lnTo>
                  <a:pt x="1949449" y="0"/>
                </a:lnTo>
                <a:lnTo>
                  <a:pt x="3875087" y="175420"/>
                </a:lnTo>
                <a:lnTo>
                  <a:pt x="4675187" y="700088"/>
                </a:lnTo>
                <a:lnTo>
                  <a:pt x="4794249" y="2230438"/>
                </a:lnTo>
                <a:lnTo>
                  <a:pt x="4695824" y="3096419"/>
                </a:lnTo>
                <a:lnTo>
                  <a:pt x="2966243" y="3504407"/>
                </a:lnTo>
                <a:lnTo>
                  <a:pt x="1619250" y="3282951"/>
                </a:lnTo>
                <a:lnTo>
                  <a:pt x="365125" y="2774952"/>
                </a:lnTo>
                <a:lnTo>
                  <a:pt x="0" y="818356"/>
                </a:lnTo>
                <a:close/>
              </a:path>
            </a:pathLst>
          </a:custGeom>
          <a:solidFill>
            <a:srgbClr val="604A7B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2569369" y="3974306"/>
            <a:ext cx="145256" cy="5429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569369" y="4510088"/>
            <a:ext cx="1254919" cy="51673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814763" y="5024438"/>
            <a:ext cx="1354931" cy="21431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5169694" y="4819650"/>
            <a:ext cx="847725" cy="4191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159056" y="1740051"/>
            <a:ext cx="1139340" cy="31923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6761144" y="2440781"/>
            <a:ext cx="118288" cy="73726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6010010" y="3978148"/>
            <a:ext cx="986718" cy="85486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123429" y="3925759"/>
            <a:ext cx="778556" cy="91489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2438412" y="1990725"/>
            <a:ext cx="359557" cy="126116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2201787" y="2442519"/>
            <a:ext cx="1297042" cy="11880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 flipV="1">
            <a:off x="2201787" y="2561323"/>
            <a:ext cx="998613" cy="56525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2440448" y="2442519"/>
            <a:ext cx="1058381" cy="80945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797969" y="1990725"/>
            <a:ext cx="402431" cy="113585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6896101" y="3971925"/>
            <a:ext cx="95249" cy="8667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3821906" y="4831556"/>
            <a:ext cx="3076575" cy="19288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017419" y="4824413"/>
            <a:ext cx="881062" cy="95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164931" y="4833939"/>
            <a:ext cx="1731169" cy="40719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5303044" y="2057400"/>
            <a:ext cx="1600200" cy="278368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081713" y="1924050"/>
            <a:ext cx="814387" cy="291226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126956" y="2295525"/>
            <a:ext cx="778669" cy="25479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874669" y="2431256"/>
            <a:ext cx="21431" cy="24003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6755606" y="3176588"/>
            <a:ext cx="140494" cy="16573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6124575" y="3931444"/>
            <a:ext cx="878681" cy="4048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3821906" y="3924300"/>
            <a:ext cx="2309813" cy="11001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816350" y="3968750"/>
            <a:ext cx="3184525" cy="105410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5162550" y="3968751"/>
            <a:ext cx="1844675" cy="127634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4141236" y="1724003"/>
            <a:ext cx="2859639" cy="224792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5310188" y="2062163"/>
            <a:ext cx="1685925" cy="1905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6081713" y="1924050"/>
            <a:ext cx="919162" cy="204311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6134100" y="2295525"/>
            <a:ext cx="862013" cy="16716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6757988" y="3181350"/>
            <a:ext cx="244785" cy="79222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6877050" y="2438400"/>
            <a:ext cx="120960" cy="15463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 flipV="1">
            <a:off x="3505201" y="2432050"/>
            <a:ext cx="2622549" cy="14922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2556978" y="3924300"/>
            <a:ext cx="3570772" cy="59679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>
            <a:off x="6013847" y="3924300"/>
            <a:ext cx="113903" cy="91411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H="1" flipV="1">
            <a:off x="3192464" y="3128552"/>
            <a:ext cx="2935286" cy="79574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V="1">
            <a:off x="5168900" y="3924301"/>
            <a:ext cx="958850" cy="131444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4159250" y="1739900"/>
            <a:ext cx="1968500" cy="21844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5308600" y="2057400"/>
            <a:ext cx="812800" cy="18669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H="1" flipV="1">
            <a:off x="6083300" y="1924050"/>
            <a:ext cx="44450" cy="20002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flipV="1">
            <a:off x="6124575" y="2300288"/>
            <a:ext cx="4763" cy="16287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H="1">
            <a:off x="6129338" y="3181350"/>
            <a:ext cx="623887" cy="74771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V="1">
            <a:off x="6124575" y="2433638"/>
            <a:ext cx="747713" cy="149542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2803525" y="1990725"/>
            <a:ext cx="701675" cy="4508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flipH="1">
            <a:off x="2203450" y="1993900"/>
            <a:ext cx="603251" cy="5651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2203450" y="2552700"/>
            <a:ext cx="234950" cy="7048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V="1">
            <a:off x="2427799" y="3133725"/>
            <a:ext cx="772601" cy="10663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V="1">
            <a:off x="3195916" y="2428875"/>
            <a:ext cx="309284" cy="6997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2432050" y="3244850"/>
            <a:ext cx="282575" cy="7397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V="1">
            <a:off x="2707424" y="3136900"/>
            <a:ext cx="483451" cy="84340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2432050" y="3238500"/>
            <a:ext cx="136525" cy="12827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H="1">
            <a:off x="2571750" y="3123761"/>
            <a:ext cx="622806" cy="13910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flipH="1">
            <a:off x="2717801" y="2438400"/>
            <a:ext cx="781049" cy="15335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3498751" y="2440636"/>
            <a:ext cx="318869" cy="25885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flipH="1" flipV="1">
            <a:off x="3500438" y="2438400"/>
            <a:ext cx="2519362" cy="239077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flipH="1" flipV="1">
            <a:off x="3500438" y="2433638"/>
            <a:ext cx="1666876" cy="280987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 flipH="1">
            <a:off x="3505200" y="1739675"/>
            <a:ext cx="651024" cy="6987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flipH="1">
            <a:off x="3495675" y="2057400"/>
            <a:ext cx="1812926" cy="381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flipH="1">
            <a:off x="3500438" y="1931194"/>
            <a:ext cx="2588418" cy="5048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H="1">
            <a:off x="3511551" y="2298700"/>
            <a:ext cx="2616199" cy="1397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 flipH="1" flipV="1">
            <a:off x="3505201" y="2432050"/>
            <a:ext cx="3257549" cy="7493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flipH="1" flipV="1">
            <a:off x="3505200" y="2432050"/>
            <a:ext cx="3371605" cy="714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flipH="1">
            <a:off x="2713039" y="1995488"/>
            <a:ext cx="96836" cy="197934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>
            <a:off x="2806565" y="1992961"/>
            <a:ext cx="1016135" cy="30425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 flipH="1">
            <a:off x="2571215" y="1995488"/>
            <a:ext cx="233898" cy="25292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flipH="1">
            <a:off x="2800949" y="1737360"/>
            <a:ext cx="1351951" cy="2608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2804160" y="1988820"/>
            <a:ext cx="2499360" cy="6858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 flipH="1">
            <a:off x="2804160" y="1912620"/>
            <a:ext cx="3276601" cy="762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 flipH="1" flipV="1">
            <a:off x="2804160" y="1988820"/>
            <a:ext cx="3322714" cy="3076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2203507" y="2560652"/>
            <a:ext cx="364433" cy="19503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>
            <a:off x="2708276" y="3971123"/>
            <a:ext cx="3311524" cy="85233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 flipH="1" flipV="1">
            <a:off x="2697481" y="3977641"/>
            <a:ext cx="2476499" cy="126491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V="1">
            <a:off x="2712720" y="1737360"/>
            <a:ext cx="1440180" cy="223266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 flipH="1">
            <a:off x="2712720" y="2046446"/>
            <a:ext cx="2601420" cy="192357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 flipH="1" flipV="1">
            <a:off x="2202180" y="2552700"/>
            <a:ext cx="1605229" cy="24710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 flipV="1">
            <a:off x="3817620" y="4823460"/>
            <a:ext cx="2202180" cy="1905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>
            <a:off x="2438400" y="3246120"/>
            <a:ext cx="1379220" cy="177546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>
            <a:off x="3197746" y="3138436"/>
            <a:ext cx="621779" cy="188600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 flipV="1">
            <a:off x="3817620" y="1729747"/>
            <a:ext cx="338333" cy="329183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 flipH="1">
            <a:off x="3817620" y="2052207"/>
            <a:ext cx="1488772" cy="29769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flipH="1">
            <a:off x="3817620" y="1914484"/>
            <a:ext cx="2260647" cy="310709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 flipV="1">
            <a:off x="3817620" y="3170345"/>
            <a:ext cx="2930225" cy="185885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 flipH="1">
            <a:off x="2209801" y="1733550"/>
            <a:ext cx="1943099" cy="8318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 flipH="1">
            <a:off x="2209800" y="2057401"/>
            <a:ext cx="3098801" cy="50164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/>
          <p:nvPr/>
        </p:nvCxnSpPr>
        <p:spPr>
          <a:xfrm flipH="1" flipV="1">
            <a:off x="3192780" y="3147060"/>
            <a:ext cx="2819400" cy="16764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/>
          <p:nvPr/>
        </p:nvCxnSpPr>
        <p:spPr>
          <a:xfrm flipH="1" flipV="1">
            <a:off x="2560320" y="4503420"/>
            <a:ext cx="3453328" cy="32240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 flipH="1" flipV="1">
            <a:off x="4152900" y="1737360"/>
            <a:ext cx="1859280" cy="308610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>
            <a:off x="5303520" y="2049780"/>
            <a:ext cx="710082" cy="278325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 flipV="1">
            <a:off x="6012180" y="1913810"/>
            <a:ext cx="69533" cy="29096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/>
          <p:cNvCxnSpPr/>
          <p:nvPr/>
        </p:nvCxnSpPr>
        <p:spPr>
          <a:xfrm flipV="1">
            <a:off x="6012180" y="2293620"/>
            <a:ext cx="106680" cy="25298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/>
          <p:cNvCxnSpPr/>
          <p:nvPr/>
        </p:nvCxnSpPr>
        <p:spPr>
          <a:xfrm flipV="1">
            <a:off x="6036062" y="3253282"/>
            <a:ext cx="755902" cy="16522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 flipV="1">
            <a:off x="6019800" y="2430788"/>
            <a:ext cx="838577" cy="240791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flipH="1" flipV="1">
            <a:off x="2438400" y="3253740"/>
            <a:ext cx="2720968" cy="197565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/>
          <p:cNvCxnSpPr/>
          <p:nvPr/>
        </p:nvCxnSpPr>
        <p:spPr>
          <a:xfrm flipH="1">
            <a:off x="2430780" y="1740851"/>
            <a:ext cx="1715119" cy="152050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/>
          <p:cNvCxnSpPr/>
          <p:nvPr/>
        </p:nvCxnSpPr>
        <p:spPr>
          <a:xfrm flipH="1">
            <a:off x="2423160" y="2060356"/>
            <a:ext cx="2880836" cy="120100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/>
          <p:cNvCxnSpPr/>
          <p:nvPr/>
        </p:nvCxnSpPr>
        <p:spPr>
          <a:xfrm flipH="1" flipV="1">
            <a:off x="3200401" y="3136901"/>
            <a:ext cx="1968499" cy="210819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/>
          <p:cNvCxnSpPr/>
          <p:nvPr/>
        </p:nvCxnSpPr>
        <p:spPr>
          <a:xfrm flipH="1">
            <a:off x="3187700" y="1739900"/>
            <a:ext cx="965200" cy="1397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/>
          <p:nvPr/>
        </p:nvCxnSpPr>
        <p:spPr>
          <a:xfrm flipH="1">
            <a:off x="3185160" y="2057400"/>
            <a:ext cx="2117090" cy="10771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/>
          <p:nvPr/>
        </p:nvCxnSpPr>
        <p:spPr>
          <a:xfrm flipH="1">
            <a:off x="3187700" y="1924413"/>
            <a:ext cx="2895218" cy="121883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/>
          <p:nvPr/>
        </p:nvCxnSpPr>
        <p:spPr>
          <a:xfrm flipH="1">
            <a:off x="3194557" y="2292350"/>
            <a:ext cx="2926843" cy="84640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 flipH="1" flipV="1">
            <a:off x="3194051" y="3130550"/>
            <a:ext cx="3568699" cy="50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/>
          <p:cNvCxnSpPr/>
          <p:nvPr/>
        </p:nvCxnSpPr>
        <p:spPr>
          <a:xfrm>
            <a:off x="2569197" y="4516838"/>
            <a:ext cx="2587003" cy="7282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/>
          <p:nvPr/>
        </p:nvCxnSpPr>
        <p:spPr>
          <a:xfrm flipH="1" flipV="1">
            <a:off x="4152900" y="1733550"/>
            <a:ext cx="1016000" cy="35052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/>
          <p:cNvCxnSpPr/>
          <p:nvPr/>
        </p:nvCxnSpPr>
        <p:spPr>
          <a:xfrm flipV="1">
            <a:off x="5168901" y="2051050"/>
            <a:ext cx="139699" cy="319405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/>
          <p:cNvCxnSpPr/>
          <p:nvPr/>
        </p:nvCxnSpPr>
        <p:spPr>
          <a:xfrm flipV="1">
            <a:off x="5168900" y="1924050"/>
            <a:ext cx="914400" cy="331470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/>
          <p:cNvCxnSpPr/>
          <p:nvPr/>
        </p:nvCxnSpPr>
        <p:spPr>
          <a:xfrm flipV="1">
            <a:off x="5175250" y="2294701"/>
            <a:ext cx="959974" cy="294404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/>
          <p:nvPr/>
        </p:nvCxnSpPr>
        <p:spPr>
          <a:xfrm flipV="1">
            <a:off x="5168900" y="2429365"/>
            <a:ext cx="1701044" cy="281573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304"/>
          <p:cNvCxnSpPr/>
          <p:nvPr/>
        </p:nvCxnSpPr>
        <p:spPr>
          <a:xfrm flipH="1" flipV="1">
            <a:off x="4152900" y="1739900"/>
            <a:ext cx="2724150" cy="6985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/>
          <p:cNvCxnSpPr/>
          <p:nvPr/>
        </p:nvCxnSpPr>
        <p:spPr>
          <a:xfrm flipH="1" flipV="1">
            <a:off x="4152900" y="1739900"/>
            <a:ext cx="1974850" cy="558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/>
          <p:cNvCxnSpPr/>
          <p:nvPr/>
        </p:nvCxnSpPr>
        <p:spPr>
          <a:xfrm flipH="1" flipV="1">
            <a:off x="4152900" y="1739900"/>
            <a:ext cx="2603500" cy="144145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/>
          <p:cNvCxnSpPr/>
          <p:nvPr/>
        </p:nvCxnSpPr>
        <p:spPr>
          <a:xfrm flipH="1">
            <a:off x="5310188" y="1924050"/>
            <a:ext cx="776287" cy="1333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/>
          <p:cNvCxnSpPr/>
          <p:nvPr/>
        </p:nvCxnSpPr>
        <p:spPr>
          <a:xfrm flipH="1" flipV="1">
            <a:off x="5300663" y="2062163"/>
            <a:ext cx="833438" cy="22860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/>
          <p:cNvCxnSpPr/>
          <p:nvPr/>
        </p:nvCxnSpPr>
        <p:spPr>
          <a:xfrm flipH="1" flipV="1">
            <a:off x="5310188" y="2057400"/>
            <a:ext cx="1447800" cy="112871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/>
          <p:cNvCxnSpPr/>
          <p:nvPr/>
        </p:nvCxnSpPr>
        <p:spPr>
          <a:xfrm flipH="1" flipV="1">
            <a:off x="5305425" y="2057400"/>
            <a:ext cx="1571626" cy="38576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/>
          <p:cNvCxnSpPr/>
          <p:nvPr/>
        </p:nvCxnSpPr>
        <p:spPr>
          <a:xfrm flipH="1" flipV="1">
            <a:off x="6086475" y="1919288"/>
            <a:ext cx="52389" cy="37623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/>
          <p:cNvCxnSpPr/>
          <p:nvPr/>
        </p:nvCxnSpPr>
        <p:spPr>
          <a:xfrm flipH="1" flipV="1">
            <a:off x="6086475" y="1914525"/>
            <a:ext cx="666750" cy="127635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 flipH="1" flipV="1">
            <a:off x="6081713" y="1914525"/>
            <a:ext cx="804171" cy="5346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 flipH="1" flipV="1">
            <a:off x="6138863" y="2295525"/>
            <a:ext cx="619125" cy="88582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 flipH="1" flipV="1">
            <a:off x="6129338" y="2295525"/>
            <a:ext cx="749492" cy="14303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H="1" flipV="1">
            <a:off x="4152900" y="1736725"/>
            <a:ext cx="1930401" cy="18254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oint 19"/>
          <p:cNvSpPr/>
          <p:nvPr/>
        </p:nvSpPr>
        <p:spPr>
          <a:xfrm>
            <a:off x="2137291" y="248781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oint 18"/>
          <p:cNvSpPr/>
          <p:nvPr/>
        </p:nvSpPr>
        <p:spPr>
          <a:xfrm>
            <a:off x="3429000" y="2364047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oint 17"/>
          <p:cNvSpPr/>
          <p:nvPr/>
        </p:nvSpPr>
        <p:spPr>
          <a:xfrm>
            <a:off x="4085243" y="166831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oint 16"/>
          <p:cNvSpPr/>
          <p:nvPr/>
        </p:nvSpPr>
        <p:spPr>
          <a:xfrm>
            <a:off x="5234246" y="198928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oint 15"/>
          <p:cNvSpPr/>
          <p:nvPr/>
        </p:nvSpPr>
        <p:spPr>
          <a:xfrm>
            <a:off x="6012409" y="185212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oint 14"/>
          <p:cNvSpPr/>
          <p:nvPr/>
        </p:nvSpPr>
        <p:spPr>
          <a:xfrm>
            <a:off x="6926579" y="389728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oint 13"/>
          <p:cNvSpPr/>
          <p:nvPr/>
        </p:nvSpPr>
        <p:spPr>
          <a:xfrm>
            <a:off x="5943829" y="475626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oint 12"/>
          <p:cNvSpPr/>
          <p:nvPr/>
        </p:nvSpPr>
        <p:spPr>
          <a:xfrm>
            <a:off x="5097086" y="516658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 11"/>
          <p:cNvSpPr/>
          <p:nvPr/>
        </p:nvSpPr>
        <p:spPr>
          <a:xfrm>
            <a:off x="3749732" y="494907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oint 10"/>
          <p:cNvSpPr/>
          <p:nvPr/>
        </p:nvSpPr>
        <p:spPr>
          <a:xfrm>
            <a:off x="2501207" y="443750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oint 9"/>
          <p:cNvSpPr/>
          <p:nvPr/>
        </p:nvSpPr>
        <p:spPr>
          <a:xfrm>
            <a:off x="2369820" y="3178926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oint 8"/>
          <p:cNvSpPr/>
          <p:nvPr/>
        </p:nvSpPr>
        <p:spPr>
          <a:xfrm>
            <a:off x="6057205" y="3853119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oint 7"/>
          <p:cNvSpPr/>
          <p:nvPr/>
        </p:nvSpPr>
        <p:spPr>
          <a:xfrm>
            <a:off x="2647142" y="3902765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oint 6"/>
          <p:cNvSpPr/>
          <p:nvPr/>
        </p:nvSpPr>
        <p:spPr>
          <a:xfrm>
            <a:off x="6684702" y="3110346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oint 5"/>
          <p:cNvSpPr/>
          <p:nvPr/>
        </p:nvSpPr>
        <p:spPr>
          <a:xfrm>
            <a:off x="6057205" y="2224578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oint 4"/>
          <p:cNvSpPr/>
          <p:nvPr/>
        </p:nvSpPr>
        <p:spPr>
          <a:xfrm>
            <a:off x="6823479" y="4756263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oint 3"/>
          <p:cNvSpPr/>
          <p:nvPr/>
        </p:nvSpPr>
        <p:spPr>
          <a:xfrm>
            <a:off x="3125123" y="3062544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point 2"/>
          <p:cNvSpPr/>
          <p:nvPr/>
        </p:nvSpPr>
        <p:spPr>
          <a:xfrm>
            <a:off x="2734887" y="1920702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oint 1"/>
          <p:cNvSpPr/>
          <p:nvPr/>
        </p:nvSpPr>
        <p:spPr>
          <a:xfrm>
            <a:off x="6800731" y="2364047"/>
            <a:ext cx="137160" cy="13716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381000" y="354157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If </a:t>
            </a:r>
            <a:r>
              <a:rPr lang="en-US" sz="32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d</a:t>
            </a:r>
            <a:r>
              <a:rPr lang="en-US" sz="32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is too large…</a:t>
            </a:r>
            <a:endParaRPr lang="en-US" sz="32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381000" y="6029980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…then we get a giant simplex (trivial homology).</a:t>
            </a:r>
            <a:endParaRPr lang="en-US" sz="32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549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/>
      <p:bldP spid="1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137291" y="1668318"/>
            <a:ext cx="4926448" cy="3635430"/>
            <a:chOff x="2137291" y="1668318"/>
            <a:chExt cx="4926448" cy="3635430"/>
          </a:xfrm>
        </p:grpSpPr>
        <p:sp>
          <p:nvSpPr>
            <p:cNvPr id="4" name="point 19"/>
            <p:cNvSpPr/>
            <p:nvPr/>
          </p:nvSpPr>
          <p:spPr>
            <a:xfrm>
              <a:off x="2137291" y="2487814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point 18"/>
            <p:cNvSpPr/>
            <p:nvPr/>
          </p:nvSpPr>
          <p:spPr>
            <a:xfrm>
              <a:off x="3429000" y="2364047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point 17"/>
            <p:cNvSpPr/>
            <p:nvPr/>
          </p:nvSpPr>
          <p:spPr>
            <a:xfrm>
              <a:off x="4085243" y="1668318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point 16"/>
            <p:cNvSpPr/>
            <p:nvPr/>
          </p:nvSpPr>
          <p:spPr>
            <a:xfrm>
              <a:off x="5234246" y="1989282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point 15"/>
            <p:cNvSpPr/>
            <p:nvPr/>
          </p:nvSpPr>
          <p:spPr>
            <a:xfrm>
              <a:off x="6012409" y="1852122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point 14"/>
            <p:cNvSpPr/>
            <p:nvPr/>
          </p:nvSpPr>
          <p:spPr>
            <a:xfrm>
              <a:off x="6926579" y="3897283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point 13"/>
            <p:cNvSpPr/>
            <p:nvPr/>
          </p:nvSpPr>
          <p:spPr>
            <a:xfrm>
              <a:off x="5943829" y="4756263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point 12"/>
            <p:cNvSpPr/>
            <p:nvPr/>
          </p:nvSpPr>
          <p:spPr>
            <a:xfrm>
              <a:off x="5097086" y="5166588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point 11"/>
            <p:cNvSpPr/>
            <p:nvPr/>
          </p:nvSpPr>
          <p:spPr>
            <a:xfrm>
              <a:off x="3749732" y="4949074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point 10"/>
            <p:cNvSpPr/>
            <p:nvPr/>
          </p:nvSpPr>
          <p:spPr>
            <a:xfrm>
              <a:off x="2501207" y="4437502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point 9"/>
            <p:cNvSpPr/>
            <p:nvPr/>
          </p:nvSpPr>
          <p:spPr>
            <a:xfrm>
              <a:off x="2369820" y="3178926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point 8"/>
            <p:cNvSpPr/>
            <p:nvPr/>
          </p:nvSpPr>
          <p:spPr>
            <a:xfrm>
              <a:off x="6057205" y="3853119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point 7"/>
            <p:cNvSpPr/>
            <p:nvPr/>
          </p:nvSpPr>
          <p:spPr>
            <a:xfrm>
              <a:off x="2647142" y="3902765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point 6"/>
            <p:cNvSpPr/>
            <p:nvPr/>
          </p:nvSpPr>
          <p:spPr>
            <a:xfrm>
              <a:off x="6684702" y="3110346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point 5"/>
            <p:cNvSpPr/>
            <p:nvPr/>
          </p:nvSpPr>
          <p:spPr>
            <a:xfrm>
              <a:off x="6057205" y="2224578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point 4"/>
            <p:cNvSpPr/>
            <p:nvPr/>
          </p:nvSpPr>
          <p:spPr>
            <a:xfrm>
              <a:off x="6823479" y="4756263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point 3"/>
            <p:cNvSpPr/>
            <p:nvPr/>
          </p:nvSpPr>
          <p:spPr>
            <a:xfrm>
              <a:off x="3125123" y="3062544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point 2"/>
            <p:cNvSpPr/>
            <p:nvPr/>
          </p:nvSpPr>
          <p:spPr>
            <a:xfrm>
              <a:off x="2734887" y="1920702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point 1"/>
            <p:cNvSpPr/>
            <p:nvPr/>
          </p:nvSpPr>
          <p:spPr>
            <a:xfrm>
              <a:off x="6800731" y="2364047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6701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L 5E-6 -0.1055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1062</TotalTime>
  <Words>593</Words>
  <Application>Microsoft Office PowerPoint</Application>
  <PresentationFormat>On-screen Show (4:3)</PresentationFormat>
  <Paragraphs>64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 Math</vt:lpstr>
      <vt:lpstr>Lucida Sans Unicode</vt:lpstr>
      <vt:lpstr>Office Theme</vt:lpstr>
      <vt:lpstr>Topological Data Analysis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Topological Data Analysis</dc:title>
  <dc:creator>Matthew Wright</dc:creator>
  <cp:lastModifiedBy>Matthew Wright</cp:lastModifiedBy>
  <cp:revision>100</cp:revision>
  <dcterms:created xsi:type="dcterms:W3CDTF">2014-08-01T22:17:23Z</dcterms:created>
  <dcterms:modified xsi:type="dcterms:W3CDTF">2014-08-08T01:38:50Z</dcterms:modified>
</cp:coreProperties>
</file>