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F7BEE-6317-4A4C-804B-D708642E1B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BOUNDLEss</a:t>
            </a:r>
            <a:r>
              <a:rPr lang="en-US" sz="4000" dirty="0"/>
              <a:t> Analytics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E3D16E-5076-453C-953B-C2A10CD6FB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PREDISCOVERY – FINDING NEEDLES IN HAYSTACK OF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040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31DD4-5523-4AAB-AE12-535468503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40E2C-C4AC-4268-93D9-0F4FCE25F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Boundless analytics was developed at Rutgers under direction of Tomasz Imielinski, with support  NSF CCF-0939370  (subcontract with NSF </a:t>
            </a:r>
            <a:r>
              <a:rPr lang="en-US" dirty="0" err="1"/>
              <a:t>CSol</a:t>
            </a:r>
            <a:r>
              <a:rPr lang="en-US" dirty="0"/>
              <a:t> STC)</a:t>
            </a:r>
          </a:p>
          <a:p>
            <a:r>
              <a:rPr lang="en-US" dirty="0"/>
              <a:t>It has debuted as an educational tool in data literacy class Data 101 at Rutgers in spring of 2021</a:t>
            </a:r>
          </a:p>
          <a:p>
            <a:r>
              <a:rPr lang="en-US" dirty="0"/>
              <a:t>150 students have used it in preliminary data exploration  in spring 2021 semester.</a:t>
            </a:r>
          </a:p>
        </p:txBody>
      </p:sp>
    </p:spTree>
    <p:extLst>
      <p:ext uri="{BB962C8B-B14F-4D97-AF65-F5344CB8AC3E}">
        <p14:creationId xmlns:p14="http://schemas.microsoft.com/office/powerpoint/2010/main" val="852613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874CA-59A6-4DB5-85A8-E09C3F3B6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Distributions and plots</a:t>
            </a:r>
          </a:p>
        </p:txBody>
      </p:sp>
      <p:pic>
        <p:nvPicPr>
          <p:cNvPr id="4" name="Content Placeholder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8726247B-4FC0-4F13-A16E-9EB816E6207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339" y="2279982"/>
            <a:ext cx="4243647" cy="292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012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5EC95-BFF1-4EC1-8C49-FD38D527C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Cubes – slices - conjuncts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CF37E-1ABC-4A0A-AF09-40B81A9C8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MOVIE DATA SET (IMDB from Kaggle)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Slice:   </a:t>
            </a:r>
            <a:r>
              <a:rPr lang="en-US" i="1" dirty="0"/>
              <a:t>Genre =‘Comedy’ &amp; Country =‘UK’ </a:t>
            </a:r>
          </a:p>
          <a:p>
            <a:pPr marL="0" indent="0">
              <a:buNone/>
            </a:pPr>
            <a:r>
              <a:rPr lang="en-US" dirty="0"/>
              <a:t>Slice:   </a:t>
            </a:r>
            <a:r>
              <a:rPr lang="en-US" i="1" dirty="0"/>
              <a:t>Rating =‘R’ &amp;  Country = ‘US’</a:t>
            </a:r>
          </a:p>
          <a:p>
            <a:pPr marL="0" indent="0">
              <a:buNone/>
            </a:pPr>
            <a:r>
              <a:rPr lang="en-US" dirty="0"/>
              <a:t>Slice:   </a:t>
            </a:r>
            <a:r>
              <a:rPr lang="en-US" i="1" dirty="0"/>
              <a:t>Country =‘France’ and Genre =‘Action’  and Rating = ‘PG’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Exponential number of slices – potentially even with minimum support</a:t>
            </a:r>
          </a:p>
        </p:txBody>
      </p:sp>
    </p:spTree>
    <p:extLst>
      <p:ext uri="{BB962C8B-B14F-4D97-AF65-F5344CB8AC3E}">
        <p14:creationId xmlns:p14="http://schemas.microsoft.com/office/powerpoint/2010/main" val="282493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791F6-83FA-4B4A-8534-C87103F78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Plot zero and slice plots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49236-EED4-40B0-A765-898CA5D5B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Take, for example, a histogram of IMDB scores   HIST(IMDB)  </a:t>
            </a:r>
          </a:p>
          <a:p>
            <a:pPr marL="0" indent="0">
              <a:buNone/>
            </a:pPr>
            <a:r>
              <a:rPr lang="en-US" b="1" dirty="0"/>
              <a:t>Plot Zero</a:t>
            </a:r>
            <a:r>
              <a:rPr lang="en-US" dirty="0"/>
              <a:t>:  </a:t>
            </a:r>
          </a:p>
          <a:p>
            <a:pPr marL="0" indent="0">
              <a:buNone/>
            </a:pPr>
            <a:r>
              <a:rPr lang="en-US" dirty="0"/>
              <a:t>p0=HIST(IMDB)  over entire data set of movies</a:t>
            </a:r>
          </a:p>
          <a:p>
            <a:pPr marL="0" indent="0">
              <a:buNone/>
            </a:pPr>
            <a:r>
              <a:rPr lang="en-US" b="1" dirty="0"/>
              <a:t>Slice Plot: </a:t>
            </a:r>
          </a:p>
          <a:p>
            <a:pPr marL="0" indent="0">
              <a:buNone/>
            </a:pPr>
            <a:r>
              <a:rPr lang="en-US" dirty="0" err="1"/>
              <a:t>pS</a:t>
            </a:r>
            <a:r>
              <a:rPr lang="en-US" dirty="0"/>
              <a:t> = HIST(IMDB)   over a slice Country =‘France’ and Genre =‘Action’  and Rating = ‘PG’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Order by DISTANCE d(pS,p0) in ascending order: from most distant first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268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50BCF-8B81-4134-9147-847DCCFFF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Pre-discovery with boundless analytics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3104C-EA54-4167-ABED-1D1323DDB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800" dirty="0"/>
              <a:t>For each plot type: Finding slice –plots which are as different from the plot zero</a:t>
            </a:r>
          </a:p>
          <a:p>
            <a:endParaRPr lang="en-US" sz="2800" dirty="0"/>
          </a:p>
          <a:p>
            <a:r>
              <a:rPr lang="en-US" sz="2800" dirty="0"/>
              <a:t>Such plots are good LEADS for further exploration</a:t>
            </a:r>
          </a:p>
        </p:txBody>
      </p:sp>
    </p:spTree>
    <p:extLst>
      <p:ext uri="{BB962C8B-B14F-4D97-AF65-F5344CB8AC3E}">
        <p14:creationId xmlns:p14="http://schemas.microsoft.com/office/powerpoint/2010/main" val="260659796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57</TotalTime>
  <Words>240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BOUNDLEss Analytics</vt:lpstr>
      <vt:lpstr>background</vt:lpstr>
      <vt:lpstr>Distributions and plots</vt:lpstr>
      <vt:lpstr>Cubes – slices - conjuncts</vt:lpstr>
      <vt:lpstr>Plot zero and slice plots</vt:lpstr>
      <vt:lpstr>Pre-discovery with boundless analytics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Plot express</dc:title>
  <dc:creator>Tomasz Imielinski</dc:creator>
  <cp:lastModifiedBy>Tomasz Imielinski</cp:lastModifiedBy>
  <cp:revision>8</cp:revision>
  <dcterms:created xsi:type="dcterms:W3CDTF">2021-04-09T00:22:06Z</dcterms:created>
  <dcterms:modified xsi:type="dcterms:W3CDTF">2021-05-02T18:28:01Z</dcterms:modified>
</cp:coreProperties>
</file>