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291" r:id="rId4"/>
    <p:sldId id="257" r:id="rId5"/>
    <p:sldId id="292" r:id="rId6"/>
    <p:sldId id="302" r:id="rId7"/>
    <p:sldId id="259" r:id="rId8"/>
    <p:sldId id="260" r:id="rId9"/>
    <p:sldId id="261" r:id="rId10"/>
    <p:sldId id="293" r:id="rId11"/>
    <p:sldId id="262" r:id="rId12"/>
    <p:sldId id="294" r:id="rId13"/>
    <p:sldId id="290" r:id="rId14"/>
    <p:sldId id="304" r:id="rId15"/>
    <p:sldId id="295" r:id="rId16"/>
    <p:sldId id="268" r:id="rId17"/>
    <p:sldId id="303" r:id="rId18"/>
    <p:sldId id="289" r:id="rId19"/>
    <p:sldId id="305" r:id="rId20"/>
    <p:sldId id="309" r:id="rId21"/>
    <p:sldId id="310" r:id="rId22"/>
    <p:sldId id="311" r:id="rId23"/>
    <p:sldId id="297" r:id="rId24"/>
    <p:sldId id="269" r:id="rId25"/>
    <p:sldId id="298" r:id="rId26"/>
    <p:sldId id="270" r:id="rId27"/>
    <p:sldId id="300" r:id="rId28"/>
    <p:sldId id="301" r:id="rId29"/>
    <p:sldId id="299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0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3086" autoAdjust="0"/>
  </p:normalViewPr>
  <p:slideViewPr>
    <p:cSldViewPr>
      <p:cViewPr>
        <p:scale>
          <a:sx n="100" d="100"/>
          <a:sy n="100" d="100"/>
        </p:scale>
        <p:origin x="-2128" y="-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C532-5721-42AE-89D1-1709B12B9762}" type="datetimeFigureOut">
              <a:rPr lang="en-US" smtClean="0"/>
              <a:t>5/16/14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B35DE-7927-4D8E-BBCC-0BA46DAD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7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start,</a:t>
            </a:r>
            <a:r>
              <a:rPr lang="en-US" baseline="0" dirty="0" smtClean="0"/>
              <a:t> here’s an outline of the talk.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I’ll briefly define error correcting codes, why they’re relevant, and give an example: Reed-Solomon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I’ll define locally correctable codes, briefly describe why we care about them, and then give an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Right after that, I’ll dive into our paper’s contributions. I’ll start out with the main idea, give an analysis in a very special simple case, then just briefly state our general results, and if time permits I’ll talk about one neat application of our results to </a:t>
            </a:r>
            <a:r>
              <a:rPr lang="en-US" baseline="0" dirty="0" err="1" smtClean="0"/>
              <a:t>combinatorics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0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what have we done?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Well, we given first linear codes with rate close to 1 (and </a:t>
            </a:r>
            <a:r>
              <a:rPr lang="en-US" baseline="0" dirty="0" err="1" smtClean="0"/>
              <a:t>sublinear</a:t>
            </a:r>
            <a:r>
              <a:rPr lang="en-US" baseline="0" dirty="0" smtClean="0"/>
              <a:t> queries)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General study of lifted codes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new codes yield lower bounds for so-called </a:t>
            </a:r>
            <a:r>
              <a:rPr lang="en-US" baseline="0" dirty="0" err="1" smtClean="0"/>
              <a:t>Nikodym</a:t>
            </a:r>
            <a:r>
              <a:rPr lang="en-US" baseline="0" dirty="0" smtClean="0"/>
              <a:t> sets for finite 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36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start,</a:t>
            </a:r>
            <a:r>
              <a:rPr lang="en-US" baseline="0" dirty="0" smtClean="0"/>
              <a:t> here’s an outline of the talk.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I’ll briefly define error correcting codes, why they’re relevant, and give an example: Reed-Solomon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I’ll define locally correctable codes, briefly describe why we care about them, and then give an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Right after that, I’ll dive into our paper’s contributions. I’ll start out with the main idea, give an analysis in a very special simple case, then just briefly state our general results, and if time permits I’ll talk about one neat application of our results to </a:t>
            </a:r>
            <a:r>
              <a:rPr lang="en-US" baseline="0" dirty="0" err="1" smtClean="0"/>
              <a:t>combinatorics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</a:t>
            </a:r>
            <a:r>
              <a:rPr lang="en-US" baseline="0" dirty="0" smtClean="0"/>
              <a:t> so the real question is why DOES it work over non-prime fields?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explained by “shadows” and Lucas’ Theorem.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</a:t>
            </a:r>
            <a:r>
              <a:rPr lang="en-US" baseline="0" dirty="0" smtClean="0"/>
              <a:t> so the real question is why DOES it work over non-prime fields?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explained by “shadows” and Lucas’ Theorem.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</a:t>
            </a:r>
            <a:r>
              <a:rPr lang="en-US" baseline="0" dirty="0" smtClean="0"/>
              <a:t> so the real question is why DOES it work over non-prime fields?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explained by “shadows” and Lucas’ Theorem.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</a:t>
            </a:r>
            <a:r>
              <a:rPr lang="en-US" baseline="0" dirty="0" smtClean="0"/>
              <a:t> want to know the rate of our code, aka we want to find the dimension of our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need to lower bound the number of “imposter monomials”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57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</a:t>
            </a:r>
            <a:r>
              <a:rPr lang="en-US" baseline="0" dirty="0" smtClean="0"/>
              <a:t> want to know the rate of our code, aka we want to find the dimension of our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need to lower bound the number of “imposter monomials”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5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start,</a:t>
            </a:r>
            <a:r>
              <a:rPr lang="en-US" baseline="0" dirty="0" smtClean="0"/>
              <a:t> here’s an outline of the talk.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I’ll briefly define error correcting codes, why they’re relevant, and give an example: Reed-Solomon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I’ll define locally correctable codes, briefly describe why we care about them, and then give an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Right after that, I’ll dive into our paper’s contributions. I’ll start out with the main idea, give an analysis in a very special simple case, then just briefly state our general results, and if time permits I’ll talk about one neat application of our results to </a:t>
            </a:r>
            <a:r>
              <a:rPr lang="en-US" baseline="0" dirty="0" err="1" smtClean="0"/>
              <a:t>combinatorics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0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</a:t>
            </a:r>
            <a:r>
              <a:rPr lang="en-US" baseline="0" dirty="0" smtClean="0"/>
              <a:t> want to know the rate of our code, aka we want to find the dimension of our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need to lower bound the number of “imposter monomials”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57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</a:t>
            </a:r>
            <a:r>
              <a:rPr lang="en-US" baseline="0" dirty="0" smtClean="0"/>
              <a:t> want to know the rate of our code, aka we want to find the dimension of our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need to lower bound the number of “imposter monomials”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57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start,</a:t>
            </a:r>
            <a:r>
              <a:rPr lang="en-US" baseline="0" dirty="0" smtClean="0"/>
              <a:t> here’s an outline of the talk.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I’ll briefly define error correcting codes, why they’re relevant, and give an example: Reed-Solomon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I’ll define locally correctable codes, briefly describe why we care about them, and then give an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Right after that, I’ll dive into our paper’s contributions. I’ll start out with the main idea, give an analysis in a very special simple case, then just briefly state our general results, and if time permits I’ll talk about one neat application of our results to </a:t>
            </a:r>
            <a:r>
              <a:rPr lang="en-US" baseline="0" dirty="0" err="1" smtClean="0"/>
              <a:t>combinatorics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0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in general, you</a:t>
            </a:r>
            <a:r>
              <a:rPr lang="en-US" baseline="0" dirty="0" smtClean="0"/>
              <a:t> can define this lifting operation for any affine-invariant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(What are affine-invariant codes?)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(What are lifts?)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Lifts get us good distance, locality, generically. Only need to analyze dimension for specific lifts.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21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start,</a:t>
            </a:r>
            <a:r>
              <a:rPr lang="en-US" baseline="0" dirty="0" smtClean="0"/>
              <a:t> here’s an outline of the talk.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I’ll briefly define error correcting codes, why they’re relevant, and give an example: Reed-Solomon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I’ll define locally correctable codes, briefly describe why we care about them, and then give an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Right after that, I’ll dive into our paper’s contributions. I’ll start out with the main idea, give an analysis in a very special simple case, then just briefly state our general results, and if time permits I’ll talk about one neat application of our results to </a:t>
            </a:r>
            <a:r>
              <a:rPr lang="en-US" baseline="0" dirty="0" err="1" smtClean="0"/>
              <a:t>combinatorics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0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I’ll end</a:t>
            </a:r>
            <a:r>
              <a:rPr lang="en-US" baseline="0" dirty="0" smtClean="0"/>
              <a:t> with a cute application to lower bounding the size of </a:t>
            </a:r>
            <a:r>
              <a:rPr lang="en-US" baseline="0" dirty="0" err="1" smtClean="0"/>
              <a:t>Nikdoym</a:t>
            </a:r>
            <a:r>
              <a:rPr lang="en-US" baseline="0" dirty="0" smtClean="0"/>
              <a:t> sets.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multivariate polynomials, not surprisingly, are used outside of coding theory.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can be used in so-called polynomial method, often used to bound size of combinatorial objects with certain structure.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Nikodym</a:t>
            </a:r>
            <a:r>
              <a:rPr lang="en-US" baseline="0" dirty="0" smtClean="0"/>
              <a:t> 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I’ll end</a:t>
            </a:r>
            <a:r>
              <a:rPr lang="en-US" baseline="0" dirty="0" smtClean="0"/>
              <a:t> with a cute application to lower bounding the size of </a:t>
            </a:r>
            <a:r>
              <a:rPr lang="en-US" baseline="0" dirty="0" err="1" smtClean="0"/>
              <a:t>Nikdoym</a:t>
            </a:r>
            <a:r>
              <a:rPr lang="en-US" baseline="0" dirty="0" smtClean="0"/>
              <a:t> sets.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multivariate polynomials, not surprisingly, are used outside of coding theory.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can be used in so-called polynomial method, often used to bound size of combinatorial objects with certain structure.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Nikodym</a:t>
            </a:r>
            <a:r>
              <a:rPr lang="en-US" baseline="0" dirty="0" smtClean="0"/>
              <a:t> 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6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I’ll end</a:t>
            </a:r>
            <a:r>
              <a:rPr lang="en-US" baseline="0" dirty="0" smtClean="0"/>
              <a:t> with a cute application to lower bounding the size of </a:t>
            </a:r>
            <a:r>
              <a:rPr lang="en-US" baseline="0" dirty="0" err="1" smtClean="0"/>
              <a:t>Nikdoym</a:t>
            </a:r>
            <a:r>
              <a:rPr lang="en-US" baseline="0" dirty="0" smtClean="0"/>
              <a:t> sets.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multivariate polynomials, not surprisingly, are used outside of coding theory.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can be used in so-called polynomial method, often used to bound size of combinatorial objects with certain structure.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Nikodym</a:t>
            </a:r>
            <a:r>
              <a:rPr lang="en-US" baseline="0" dirty="0" smtClean="0"/>
              <a:t> 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6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I’ll end</a:t>
            </a:r>
            <a:r>
              <a:rPr lang="en-US" baseline="0" dirty="0" smtClean="0"/>
              <a:t> with a cute application to lower bounding the size of </a:t>
            </a:r>
            <a:r>
              <a:rPr lang="en-US" baseline="0" dirty="0" err="1" smtClean="0"/>
              <a:t>Nikdoym</a:t>
            </a:r>
            <a:r>
              <a:rPr lang="en-US" baseline="0" dirty="0" smtClean="0"/>
              <a:t> sets.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multivariate polynomials, not surprisingly, are used outside of coding theory.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can be used in so-called polynomial method, often used to bound size of combinatorial objects with certain structure.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Nikodym</a:t>
            </a:r>
            <a:r>
              <a:rPr lang="en-US" baseline="0" dirty="0" smtClean="0"/>
              <a:t> 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you may know, error correcting codes are used to encode messages so that they can be sent across noisy channels and still retain enough information to recover the original message.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They’re given by an encoding function, and the code is the image of the function.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rate is k/n, and the distance is the minimum pairwise Hamming distance between </a:t>
            </a:r>
            <a:r>
              <a:rPr lang="en-US" baseline="0" dirty="0" err="1" smtClean="0"/>
              <a:t>codewords</a:t>
            </a:r>
            <a:r>
              <a:rPr lang="en-US" baseline="0" dirty="0" smtClean="0"/>
              <a:t> (# coordinates different). Normalized. Linear codes, minimum weight </a:t>
            </a:r>
            <a:r>
              <a:rPr lang="en-US" baseline="0" dirty="0" err="1" smtClean="0"/>
              <a:t>codeword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 example of an ECC is RS. RS codes are MDS.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start,</a:t>
            </a:r>
            <a:r>
              <a:rPr lang="en-US" baseline="0" dirty="0" smtClean="0"/>
              <a:t> here’s an outline of the talk.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I’ll briefly define error correcting codes, why they’re relevant, and give an example: Reed-Solomon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I’ll define locally correctable codes, briefly describe why we care about them, and then give an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Right after that, I’ll dive into our paper’s contributions. I’ll start out with the main idea, give an analysis in a very special simple case, then just briefly state our general results, and if time permits I’ll talk about one neat application of our results to </a:t>
            </a:r>
            <a:r>
              <a:rPr lang="en-US" baseline="0" dirty="0" err="1" smtClean="0"/>
              <a:t>combinatorics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could also take codes</a:t>
            </a:r>
            <a:r>
              <a:rPr lang="en-US" baseline="0" dirty="0" smtClean="0"/>
              <a:t> to be encodings of polynomials of TWO variables. Our message is the list of coefficients of the polynomial, and the encoding is again the evaluations at every point on the plane.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would we do this when RS are MDS? Locality!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2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locally correct a bivariate polynomial code as follows.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idea is to pick a line and decode as a </a:t>
            </a:r>
            <a:r>
              <a:rPr lang="en-US" baseline="0" dirty="0" err="1" smtClean="0"/>
              <a:t>univariate</a:t>
            </a:r>
            <a:r>
              <a:rPr lang="en-US" baseline="0" dirty="0" smtClean="0"/>
              <a:t> polynomial on the line.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implies local </a:t>
            </a:r>
            <a:r>
              <a:rPr lang="en-US" baseline="0" dirty="0" err="1" smtClean="0"/>
              <a:t>decodability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I’ll give</a:t>
            </a:r>
            <a:r>
              <a:rPr lang="en-US" baseline="0" dirty="0" smtClean="0"/>
              <a:t> a very brief, incomplete history of LDCs. In particular, I’ll only mention the history of developments in the regime to which our contributions are relevant.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regime we’re talking about is the one where we want high rate, </a:t>
            </a:r>
            <a:r>
              <a:rPr lang="en-US" baseline="0" dirty="0" err="1" smtClean="0"/>
              <a:t>sublinear</a:t>
            </a:r>
            <a:r>
              <a:rPr lang="en-US" baseline="0" dirty="0" smtClean="0"/>
              <a:t> query complexity, for constant fraction errors.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how do bivariate polynomial codes do? Well, we get </a:t>
            </a:r>
            <a:r>
              <a:rPr lang="en-US" baseline="0" dirty="0" err="1" smtClean="0"/>
              <a:t>sqrtN</a:t>
            </a:r>
            <a:r>
              <a:rPr lang="en-US" baseline="0" dirty="0" smtClean="0"/>
              <a:t> query complexity, but frankly the rate’s not very good. Even worse, if you add more variables to lower the query complexity, the rate gets catastrophically bad.</a:t>
            </a:r>
          </a:p>
          <a:p>
            <a:endParaRPr lang="en-US" baseline="0" dirty="0" smtClean="0"/>
          </a:p>
          <a:p>
            <a:r>
              <a:rPr lang="en-US" dirty="0" smtClean="0"/>
              <a:t>In 2010, a</a:t>
            </a:r>
            <a:r>
              <a:rPr lang="en-US" baseline="0" dirty="0" smtClean="0"/>
              <a:t> breakthrough by KSY showed that so-called multiplicity codes, where you encode polynomial evaluations along with derivatives, can get </a:t>
            </a:r>
            <a:r>
              <a:rPr lang="en-US" baseline="0" dirty="0" err="1" smtClean="0"/>
              <a:t>sublinear</a:t>
            </a:r>
            <a:r>
              <a:rPr lang="en-US" baseline="0" dirty="0" smtClean="0"/>
              <a:t> query complexity AND rate arbitrarily close to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85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start,</a:t>
            </a:r>
            <a:r>
              <a:rPr lang="en-US" baseline="0" dirty="0" smtClean="0"/>
              <a:t> here’s an outline of the talk.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I’ll briefly define error correcting codes, why they’re relevant, and give an example: Reed-Solomon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I’ll define locally correctable codes, briefly describe why we care about them, and then give an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Right after that, I’ll dive into our paper’s contributions. I’ll start out with the main idea, give an analysis in a very special simple case, then just briefly state our general results, and if time permits I’ll talk about one neat application of our results to </a:t>
            </a:r>
            <a:r>
              <a:rPr lang="en-US" baseline="0" dirty="0" err="1" smtClean="0"/>
              <a:t>combinatorics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35DE-7927-4D8E-BBCC-0BA46DADD2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CE26-0123-49DE-BEBF-01EFDF838B2B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1965-BF3D-41AB-AE1E-F277C920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CE26-0123-49DE-BEBF-01EFDF838B2B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1965-BF3D-41AB-AE1E-F277C920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4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CE26-0123-49DE-BEBF-01EFDF838B2B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1965-BF3D-41AB-AE1E-F277C920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CE26-0123-49DE-BEBF-01EFDF838B2B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1965-BF3D-41AB-AE1E-F277C920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0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CE26-0123-49DE-BEBF-01EFDF838B2B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1965-BF3D-41AB-AE1E-F277C920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CE26-0123-49DE-BEBF-01EFDF838B2B}" type="datetimeFigureOut">
              <a:rPr lang="en-US" smtClean="0"/>
              <a:t>5/16/14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1965-BF3D-41AB-AE1E-F277C920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CE26-0123-49DE-BEBF-01EFDF838B2B}" type="datetimeFigureOut">
              <a:rPr lang="en-US" smtClean="0"/>
              <a:t>5/16/14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1965-BF3D-41AB-AE1E-F277C920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CE26-0123-49DE-BEBF-01EFDF838B2B}" type="datetimeFigureOut">
              <a:rPr lang="en-US" smtClean="0"/>
              <a:t>5/16/14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1965-BF3D-41AB-AE1E-F277C920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CE26-0123-49DE-BEBF-01EFDF838B2B}" type="datetimeFigureOut">
              <a:rPr lang="en-US" smtClean="0"/>
              <a:t>5/16/14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1965-BF3D-41AB-AE1E-F277C920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9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CE26-0123-49DE-BEBF-01EFDF838B2B}" type="datetimeFigureOut">
              <a:rPr lang="en-US" smtClean="0"/>
              <a:t>5/16/14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1965-BF3D-41AB-AE1E-F277C920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CE26-0123-49DE-BEBF-01EFDF838B2B}" type="datetimeFigureOut">
              <a:rPr lang="en-US" smtClean="0"/>
              <a:t>5/16/14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1965-BF3D-41AB-AE1E-F277C920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8CE26-0123-49DE-BEBF-01EFDF838B2B}" type="datetimeFigureOut">
              <a:rPr lang="en-US" smtClean="0"/>
              <a:t>5/16/14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1965-BF3D-41AB-AE1E-F277C920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0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Locally correctable codes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from lifting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Alan </a:t>
            </a:r>
            <a:r>
              <a:rPr lang="en-US" b="1" dirty="0" err="1" smtClean="0">
                <a:solidFill>
                  <a:schemeClr val="accent1"/>
                </a:solidFill>
              </a:rPr>
              <a:t>Guo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MIT CSAIL</a:t>
            </a:r>
          </a:p>
          <a:p>
            <a:r>
              <a:rPr lang="en-US" sz="2400" dirty="0" smtClean="0"/>
              <a:t>Joint work with</a:t>
            </a:r>
          </a:p>
          <a:p>
            <a:r>
              <a:rPr lang="en-US" sz="2400" b="1" dirty="0" err="1" smtClean="0">
                <a:solidFill>
                  <a:srgbClr val="4F81BD"/>
                </a:solidFill>
              </a:rPr>
              <a:t>Swastik</a:t>
            </a:r>
            <a:r>
              <a:rPr lang="en-US" sz="2400" b="1" dirty="0" smtClean="0">
                <a:solidFill>
                  <a:srgbClr val="4F81BD"/>
                </a:solidFill>
              </a:rPr>
              <a:t> </a:t>
            </a:r>
            <a:r>
              <a:rPr lang="en-US" sz="2400" b="1" dirty="0" err="1" smtClean="0">
                <a:solidFill>
                  <a:srgbClr val="4F81BD"/>
                </a:solidFill>
              </a:rPr>
              <a:t>Kopparty</a:t>
            </a:r>
            <a:r>
              <a:rPr lang="en-US" sz="2400" b="1" dirty="0" smtClean="0">
                <a:solidFill>
                  <a:srgbClr val="4F81BD"/>
                </a:solidFill>
              </a:rPr>
              <a:t> </a:t>
            </a:r>
            <a:r>
              <a:rPr lang="en-US" sz="2400" dirty="0" smtClean="0">
                <a:solidFill>
                  <a:srgbClr val="E46C0A"/>
                </a:solidFill>
              </a:rPr>
              <a:t>(Rutgers) </a:t>
            </a:r>
            <a:r>
              <a:rPr lang="en-US" sz="2400" dirty="0" smtClean="0"/>
              <a:t>and </a:t>
            </a:r>
            <a:r>
              <a:rPr lang="en-US" sz="2400" b="1" dirty="0" err="1" smtClean="0">
                <a:solidFill>
                  <a:srgbClr val="4F81BD"/>
                </a:solidFill>
              </a:rPr>
              <a:t>Madhu</a:t>
            </a:r>
            <a:r>
              <a:rPr lang="en-US" sz="2400" b="1" dirty="0" smtClean="0">
                <a:solidFill>
                  <a:srgbClr val="4F81BD"/>
                </a:solidFill>
              </a:rPr>
              <a:t> Sudan </a:t>
            </a:r>
            <a:r>
              <a:rPr lang="en-US" sz="2400" dirty="0" smtClean="0">
                <a:solidFill>
                  <a:srgbClr val="E46C0A"/>
                </a:solidFill>
              </a:rPr>
              <a:t>(Microsoft Research)</a:t>
            </a:r>
            <a:endParaRPr lang="en-US" sz="24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Talk outline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Error correcting codes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Locally correctable codes</a:t>
            </a:r>
          </a:p>
          <a:p>
            <a:r>
              <a:rPr lang="en-US" dirty="0" smtClean="0"/>
              <a:t>Our contributions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high rate LCCs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 framework for “lifting” codes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lower bounds for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Nikodym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sets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Our contributions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New codes with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queries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rate close to 1</a:t>
                </a:r>
              </a:p>
              <a:p>
                <a:r>
                  <a:rPr lang="en-US" dirty="0" smtClean="0"/>
                  <a:t>General study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“lifted codes”</a:t>
                </a:r>
              </a:p>
              <a:p>
                <a:r>
                  <a:rPr lang="en-US" dirty="0" smtClean="0"/>
                  <a:t>New lower bounds for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Nikodym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sets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63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Talk outline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Error correcting codes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Locally correctable codes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Our contributions</a:t>
            </a:r>
          </a:p>
          <a:p>
            <a:pPr lvl="1"/>
            <a:r>
              <a:rPr lang="en-US" dirty="0" smtClean="0"/>
              <a:t>New high rate LCCs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 framework for “lifting” codes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lower bounds for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Nikodym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sets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Main idea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New code (lifted RS code)</a:t>
                </a:r>
              </a:p>
              <a:p>
                <a:pPr lvl="1"/>
                <a:r>
                  <a:rPr lang="en-US" dirty="0" err="1" smtClean="0"/>
                  <a:t>Codewords</a:t>
                </a:r>
                <a:r>
                  <a:rPr lang="en-US" dirty="0" smtClean="0"/>
                  <a:t> = {bivariate polynomials whose restrictions to lines are polynomials of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 smtClean="0"/>
                  <a:t>Contains bivariate polynomials of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but sometimes many more </a:t>
                </a:r>
                <a:r>
                  <a:rPr lang="en-US" dirty="0" err="1" smtClean="0"/>
                  <a:t>codewords</a:t>
                </a:r>
                <a:endParaRPr lang="en-US" dirty="0" smtClean="0"/>
              </a:p>
              <a:p>
                <a:r>
                  <a:rPr lang="en-US" dirty="0" smtClean="0"/>
                  <a:t>Code has basis of monomials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Characterize which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 smtClean="0"/>
                  <a:t> belong in code</a:t>
                </a:r>
              </a:p>
              <a:p>
                <a:r>
                  <a:rPr lang="en-US" dirty="0" smtClean="0"/>
                  <a:t>Lower bound rate of code by lower bounding number of such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830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96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Main idea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Example:</a:t>
                </a:r>
                <a:endParaRPr lang="en-US" baseline="-250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 xmlns="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has degree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but on each line looks like degree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b="0" i="1" dirty="0" smtClean="0">
                    <a:solidFill>
                      <a:srgbClr val="0070C0"/>
                    </a:solidFill>
                    <a:latin typeface="Cambria Math"/>
                  </a:rPr>
                  <a:t/>
                </a:r>
                <a:br>
                  <a:rPr lang="en-US" b="0" i="1" dirty="0" smtClean="0">
                    <a:solidFill>
                      <a:srgbClr val="0070C0"/>
                    </a:solidFill>
                    <a:latin typeface="Cambria Math"/>
                  </a:rPr>
                </a:br>
                <a:endParaRPr lang="en-US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because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i.e.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polynomials are only distinguishable modulo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by looking at evaluations in </a:t>
                </a:r>
                <a14:m>
                  <m:oMath xmlns:m="http://schemas.openxmlformats.org/officeDocument/2006/math" xmlns="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𝐺𝐹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37" t="-2426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36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Main idea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New code (lifted RS code)</a:t>
                </a:r>
              </a:p>
              <a:p>
                <a:pPr lvl="1"/>
                <a:r>
                  <a:rPr lang="en-US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Codewords</a:t>
                </a: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= {bivariate polynomials whose restrictions to lines are polynomials of </a:t>
                </a:r>
                <a:r>
                  <a:rPr lang="en-US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deg</a:t>
                </a: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}</a:t>
                </a:r>
              </a:p>
              <a:p>
                <a:pPr lvl="1"/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Contains bivariate polynomials of </a:t>
                </a:r>
                <a:r>
                  <a:rPr lang="en-US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deg</a:t>
                </a: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, but sometimes many more </a:t>
                </a:r>
                <a:r>
                  <a:rPr lang="en-US" dirty="0" err="1" smtClean="0">
                    <a:solidFill>
                      <a:schemeClr val="bg1">
                        <a:lumMod val="85000"/>
                      </a:schemeClr>
                    </a:solidFill>
                  </a:rPr>
                  <a:t>codewords</a:t>
                </a:r>
                <a:endParaRPr lang="en-US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Code has basis of monomials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Characterize which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belong in code</a:t>
                </a:r>
              </a:p>
              <a:p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Lower bound rate of code by lower bounding number of such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830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25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Dimension of lifted RS code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Shadows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Lucas’ Theorem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+⋯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denote base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expansion</a:t>
                </a:r>
              </a:p>
              <a:p>
                <a:pPr lvl="1"/>
                <a:r>
                  <a:rPr lang="en-US" b="0" dirty="0" smtClean="0"/>
                  <a:t>Shadow: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 smtClean="0"/>
                  <a:t>Lucas’ Theorem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≠0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only if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which implies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𝑒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𝑒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08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Dimension of lifted RS code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Example:</a:t>
                </a:r>
              </a:p>
              <a:p>
                <a:pPr lvl="1"/>
                <a14:m>
                  <m:oMath xmlns:m="http://schemas.openxmlformats.org/officeDocument/2006/math" xmlns=""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1011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101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=462≡0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mod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2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 xmlns=""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1011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=165≡1 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mod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Shadow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0,1,2,3,8,9,10,11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Over field of characteristic 2,</a:t>
                </a:r>
                <a:br>
                  <a:rPr lang="en-US" dirty="0" smtClean="0"/>
                </a:b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=1+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 err="1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86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Dimension of lifted RS code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When is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 smtClean="0"/>
                  <a:t> in lifted code?</a:t>
                </a:r>
              </a:p>
              <a:p>
                <a:r>
                  <a:rPr lang="en-US" dirty="0" smtClean="0"/>
                  <a:t>Expand: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in lift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mod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, where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mod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&amp;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                    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&amp;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−1,  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509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33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Dimension of lifted RS code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=16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 xmlns="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−1=7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143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" name="TextBox 47"/>
          <p:cNvSpPr txBox="1"/>
          <p:nvPr/>
        </p:nvSpPr>
        <p:spPr>
          <a:xfrm>
            <a:off x="1143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" name="TextBox 48"/>
          <p:cNvSpPr txBox="1"/>
          <p:nvPr/>
        </p:nvSpPr>
        <p:spPr>
          <a:xfrm>
            <a:off x="1143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" name="TextBox 49"/>
          <p:cNvSpPr txBox="1"/>
          <p:nvPr/>
        </p:nvSpPr>
        <p:spPr>
          <a:xfrm>
            <a:off x="1143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" name="TextBox 50"/>
          <p:cNvSpPr txBox="1"/>
          <p:nvPr/>
        </p:nvSpPr>
        <p:spPr>
          <a:xfrm>
            <a:off x="1143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" name="TextBox 51"/>
          <p:cNvSpPr txBox="1"/>
          <p:nvPr/>
        </p:nvSpPr>
        <p:spPr>
          <a:xfrm>
            <a:off x="1143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1143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" name="TextBox 53"/>
          <p:cNvSpPr txBox="1"/>
          <p:nvPr/>
        </p:nvSpPr>
        <p:spPr>
          <a:xfrm>
            <a:off x="1143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" name="TextBox 54"/>
          <p:cNvSpPr txBox="1"/>
          <p:nvPr/>
        </p:nvSpPr>
        <p:spPr>
          <a:xfrm>
            <a:off x="11430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" name="TextBox 55"/>
          <p:cNvSpPr txBox="1"/>
          <p:nvPr/>
        </p:nvSpPr>
        <p:spPr>
          <a:xfrm>
            <a:off x="1143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" name="TextBox 56"/>
          <p:cNvSpPr txBox="1"/>
          <p:nvPr/>
        </p:nvSpPr>
        <p:spPr>
          <a:xfrm>
            <a:off x="1143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8" name="TextBox 57"/>
          <p:cNvSpPr txBox="1"/>
          <p:nvPr/>
        </p:nvSpPr>
        <p:spPr>
          <a:xfrm>
            <a:off x="1143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9" name="TextBox 58"/>
          <p:cNvSpPr txBox="1"/>
          <p:nvPr/>
        </p:nvSpPr>
        <p:spPr>
          <a:xfrm>
            <a:off x="1143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0" name="TextBox 59"/>
          <p:cNvSpPr txBox="1"/>
          <p:nvPr/>
        </p:nvSpPr>
        <p:spPr>
          <a:xfrm>
            <a:off x="1143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1" name="TextBox 60"/>
          <p:cNvSpPr txBox="1"/>
          <p:nvPr/>
        </p:nvSpPr>
        <p:spPr>
          <a:xfrm>
            <a:off x="1143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2" name="TextBox 61"/>
          <p:cNvSpPr txBox="1"/>
          <p:nvPr/>
        </p:nvSpPr>
        <p:spPr>
          <a:xfrm>
            <a:off x="1143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3" name="TextBox 62"/>
          <p:cNvSpPr txBox="1"/>
          <p:nvPr/>
        </p:nvSpPr>
        <p:spPr>
          <a:xfrm>
            <a:off x="1295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4" name="TextBox 63"/>
          <p:cNvSpPr txBox="1"/>
          <p:nvPr/>
        </p:nvSpPr>
        <p:spPr>
          <a:xfrm>
            <a:off x="1295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5" name="TextBox 64"/>
          <p:cNvSpPr txBox="1"/>
          <p:nvPr/>
        </p:nvSpPr>
        <p:spPr>
          <a:xfrm>
            <a:off x="1295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6" name="TextBox 65"/>
          <p:cNvSpPr txBox="1"/>
          <p:nvPr/>
        </p:nvSpPr>
        <p:spPr>
          <a:xfrm>
            <a:off x="1295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7" name="TextBox 66"/>
          <p:cNvSpPr txBox="1"/>
          <p:nvPr/>
        </p:nvSpPr>
        <p:spPr>
          <a:xfrm>
            <a:off x="1295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8" name="TextBox 67"/>
          <p:cNvSpPr txBox="1"/>
          <p:nvPr/>
        </p:nvSpPr>
        <p:spPr>
          <a:xfrm>
            <a:off x="1295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9" name="TextBox 68"/>
          <p:cNvSpPr txBox="1"/>
          <p:nvPr/>
        </p:nvSpPr>
        <p:spPr>
          <a:xfrm>
            <a:off x="1295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0" name="TextBox 69"/>
          <p:cNvSpPr txBox="1"/>
          <p:nvPr/>
        </p:nvSpPr>
        <p:spPr>
          <a:xfrm>
            <a:off x="1295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1" name="TextBox 70"/>
          <p:cNvSpPr txBox="1"/>
          <p:nvPr/>
        </p:nvSpPr>
        <p:spPr>
          <a:xfrm>
            <a:off x="1295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2" name="TextBox 71"/>
          <p:cNvSpPr txBox="1"/>
          <p:nvPr/>
        </p:nvSpPr>
        <p:spPr>
          <a:xfrm>
            <a:off x="12954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3" name="TextBox 72"/>
          <p:cNvSpPr txBox="1"/>
          <p:nvPr/>
        </p:nvSpPr>
        <p:spPr>
          <a:xfrm>
            <a:off x="1295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4" name="TextBox 73"/>
          <p:cNvSpPr txBox="1"/>
          <p:nvPr/>
        </p:nvSpPr>
        <p:spPr>
          <a:xfrm>
            <a:off x="1295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5" name="TextBox 74"/>
          <p:cNvSpPr txBox="1"/>
          <p:nvPr/>
        </p:nvSpPr>
        <p:spPr>
          <a:xfrm>
            <a:off x="1295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6" name="TextBox 75"/>
          <p:cNvSpPr txBox="1"/>
          <p:nvPr/>
        </p:nvSpPr>
        <p:spPr>
          <a:xfrm>
            <a:off x="1295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7" name="TextBox 76"/>
          <p:cNvSpPr txBox="1"/>
          <p:nvPr/>
        </p:nvSpPr>
        <p:spPr>
          <a:xfrm>
            <a:off x="1295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8" name="TextBox 77"/>
          <p:cNvSpPr txBox="1"/>
          <p:nvPr/>
        </p:nvSpPr>
        <p:spPr>
          <a:xfrm>
            <a:off x="1295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9" name="TextBox 78"/>
          <p:cNvSpPr txBox="1"/>
          <p:nvPr/>
        </p:nvSpPr>
        <p:spPr>
          <a:xfrm>
            <a:off x="1447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0" name="TextBox 79"/>
          <p:cNvSpPr txBox="1"/>
          <p:nvPr/>
        </p:nvSpPr>
        <p:spPr>
          <a:xfrm>
            <a:off x="1447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1" name="TextBox 80"/>
          <p:cNvSpPr txBox="1"/>
          <p:nvPr/>
        </p:nvSpPr>
        <p:spPr>
          <a:xfrm>
            <a:off x="1447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2" name="TextBox 81"/>
          <p:cNvSpPr txBox="1"/>
          <p:nvPr/>
        </p:nvSpPr>
        <p:spPr>
          <a:xfrm>
            <a:off x="1447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3" name="TextBox 82"/>
          <p:cNvSpPr txBox="1"/>
          <p:nvPr/>
        </p:nvSpPr>
        <p:spPr>
          <a:xfrm>
            <a:off x="1447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4" name="TextBox 83"/>
          <p:cNvSpPr txBox="1"/>
          <p:nvPr/>
        </p:nvSpPr>
        <p:spPr>
          <a:xfrm>
            <a:off x="1447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5" name="TextBox 84"/>
          <p:cNvSpPr txBox="1"/>
          <p:nvPr/>
        </p:nvSpPr>
        <p:spPr>
          <a:xfrm>
            <a:off x="1447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6" name="TextBox 85"/>
          <p:cNvSpPr txBox="1"/>
          <p:nvPr/>
        </p:nvSpPr>
        <p:spPr>
          <a:xfrm>
            <a:off x="1447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7" name="TextBox 86"/>
          <p:cNvSpPr txBox="1"/>
          <p:nvPr/>
        </p:nvSpPr>
        <p:spPr>
          <a:xfrm>
            <a:off x="1447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8" name="TextBox 87"/>
          <p:cNvSpPr txBox="1"/>
          <p:nvPr/>
        </p:nvSpPr>
        <p:spPr>
          <a:xfrm>
            <a:off x="1447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9" name="TextBox 88"/>
          <p:cNvSpPr txBox="1"/>
          <p:nvPr/>
        </p:nvSpPr>
        <p:spPr>
          <a:xfrm>
            <a:off x="14478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0" name="TextBox 89"/>
          <p:cNvSpPr txBox="1"/>
          <p:nvPr/>
        </p:nvSpPr>
        <p:spPr>
          <a:xfrm>
            <a:off x="1447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1" name="TextBox 90"/>
          <p:cNvSpPr txBox="1"/>
          <p:nvPr/>
        </p:nvSpPr>
        <p:spPr>
          <a:xfrm>
            <a:off x="1447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2" name="TextBox 91"/>
          <p:cNvSpPr txBox="1"/>
          <p:nvPr/>
        </p:nvSpPr>
        <p:spPr>
          <a:xfrm>
            <a:off x="1447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3" name="TextBox 92"/>
          <p:cNvSpPr txBox="1"/>
          <p:nvPr/>
        </p:nvSpPr>
        <p:spPr>
          <a:xfrm>
            <a:off x="1447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4" name="TextBox 93"/>
          <p:cNvSpPr txBox="1"/>
          <p:nvPr/>
        </p:nvSpPr>
        <p:spPr>
          <a:xfrm>
            <a:off x="1447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5" name="TextBox 94"/>
          <p:cNvSpPr txBox="1"/>
          <p:nvPr/>
        </p:nvSpPr>
        <p:spPr>
          <a:xfrm>
            <a:off x="1600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6" name="TextBox 95"/>
          <p:cNvSpPr txBox="1"/>
          <p:nvPr/>
        </p:nvSpPr>
        <p:spPr>
          <a:xfrm>
            <a:off x="1600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7" name="TextBox 96"/>
          <p:cNvSpPr txBox="1"/>
          <p:nvPr/>
        </p:nvSpPr>
        <p:spPr>
          <a:xfrm>
            <a:off x="1600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8" name="TextBox 97"/>
          <p:cNvSpPr txBox="1"/>
          <p:nvPr/>
        </p:nvSpPr>
        <p:spPr>
          <a:xfrm>
            <a:off x="1600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9" name="TextBox 98"/>
          <p:cNvSpPr txBox="1"/>
          <p:nvPr/>
        </p:nvSpPr>
        <p:spPr>
          <a:xfrm>
            <a:off x="1600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0" name="TextBox 99"/>
          <p:cNvSpPr txBox="1"/>
          <p:nvPr/>
        </p:nvSpPr>
        <p:spPr>
          <a:xfrm>
            <a:off x="1600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600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600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600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600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600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6002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600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600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600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600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752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752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752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752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752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752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752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752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752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752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1752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1752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752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752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752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752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905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905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905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905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905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905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905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905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905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905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1905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905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9050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905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1" name="TextBox 140"/>
          <p:cNvSpPr txBox="1"/>
          <p:nvPr/>
        </p:nvSpPr>
        <p:spPr>
          <a:xfrm>
            <a:off x="1905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2" name="TextBox 141"/>
          <p:cNvSpPr txBox="1"/>
          <p:nvPr/>
        </p:nvSpPr>
        <p:spPr>
          <a:xfrm>
            <a:off x="1905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2057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057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057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2057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2057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057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9" name="TextBox 148"/>
          <p:cNvSpPr txBox="1"/>
          <p:nvPr/>
        </p:nvSpPr>
        <p:spPr>
          <a:xfrm>
            <a:off x="2057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057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2057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20574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0574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4" name="TextBox 153"/>
          <p:cNvSpPr txBox="1"/>
          <p:nvPr/>
        </p:nvSpPr>
        <p:spPr>
          <a:xfrm>
            <a:off x="20574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20574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20574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7" name="TextBox 156"/>
          <p:cNvSpPr txBox="1"/>
          <p:nvPr/>
        </p:nvSpPr>
        <p:spPr>
          <a:xfrm>
            <a:off x="2057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2057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209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2209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1" name="TextBox 160"/>
          <p:cNvSpPr txBox="1"/>
          <p:nvPr/>
        </p:nvSpPr>
        <p:spPr>
          <a:xfrm>
            <a:off x="2209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209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3" name="TextBox 162"/>
          <p:cNvSpPr txBox="1"/>
          <p:nvPr/>
        </p:nvSpPr>
        <p:spPr>
          <a:xfrm>
            <a:off x="2209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4" name="TextBox 163"/>
          <p:cNvSpPr txBox="1"/>
          <p:nvPr/>
        </p:nvSpPr>
        <p:spPr>
          <a:xfrm>
            <a:off x="2209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209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2209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2209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2209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9" name="TextBox 168"/>
          <p:cNvSpPr txBox="1"/>
          <p:nvPr/>
        </p:nvSpPr>
        <p:spPr>
          <a:xfrm>
            <a:off x="22098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0" name="TextBox 169"/>
          <p:cNvSpPr txBox="1"/>
          <p:nvPr/>
        </p:nvSpPr>
        <p:spPr>
          <a:xfrm>
            <a:off x="22098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22098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2098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22098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2209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5" name="TextBox 174"/>
          <p:cNvSpPr txBox="1"/>
          <p:nvPr/>
        </p:nvSpPr>
        <p:spPr>
          <a:xfrm>
            <a:off x="2362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6" name="TextBox 175"/>
          <p:cNvSpPr txBox="1"/>
          <p:nvPr/>
        </p:nvSpPr>
        <p:spPr>
          <a:xfrm>
            <a:off x="2362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2362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8" name="TextBox 177"/>
          <p:cNvSpPr txBox="1"/>
          <p:nvPr/>
        </p:nvSpPr>
        <p:spPr>
          <a:xfrm>
            <a:off x="2362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9" name="TextBox 178"/>
          <p:cNvSpPr txBox="1"/>
          <p:nvPr/>
        </p:nvSpPr>
        <p:spPr>
          <a:xfrm>
            <a:off x="2362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0" name="TextBox 179"/>
          <p:cNvSpPr txBox="1"/>
          <p:nvPr/>
        </p:nvSpPr>
        <p:spPr>
          <a:xfrm>
            <a:off x="2362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2362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362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362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2362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5" name="TextBox 184"/>
          <p:cNvSpPr txBox="1"/>
          <p:nvPr/>
        </p:nvSpPr>
        <p:spPr>
          <a:xfrm>
            <a:off x="2362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6" name="TextBox 185"/>
          <p:cNvSpPr txBox="1"/>
          <p:nvPr/>
        </p:nvSpPr>
        <p:spPr>
          <a:xfrm>
            <a:off x="23622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7" name="TextBox 186"/>
          <p:cNvSpPr txBox="1"/>
          <p:nvPr/>
        </p:nvSpPr>
        <p:spPr>
          <a:xfrm>
            <a:off x="23622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8" name="TextBox 187"/>
          <p:cNvSpPr txBox="1"/>
          <p:nvPr/>
        </p:nvSpPr>
        <p:spPr>
          <a:xfrm>
            <a:off x="23622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9" name="TextBox 188"/>
          <p:cNvSpPr txBox="1"/>
          <p:nvPr/>
        </p:nvSpPr>
        <p:spPr>
          <a:xfrm>
            <a:off x="23622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0" name="TextBox 189"/>
          <p:cNvSpPr txBox="1"/>
          <p:nvPr/>
        </p:nvSpPr>
        <p:spPr>
          <a:xfrm>
            <a:off x="23622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1" name="TextBox 190"/>
          <p:cNvSpPr txBox="1"/>
          <p:nvPr/>
        </p:nvSpPr>
        <p:spPr>
          <a:xfrm>
            <a:off x="2514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2" name="TextBox 191"/>
          <p:cNvSpPr txBox="1"/>
          <p:nvPr/>
        </p:nvSpPr>
        <p:spPr>
          <a:xfrm>
            <a:off x="2514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514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4" name="TextBox 193"/>
          <p:cNvSpPr txBox="1"/>
          <p:nvPr/>
        </p:nvSpPr>
        <p:spPr>
          <a:xfrm>
            <a:off x="2514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2514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6" name="TextBox 195"/>
          <p:cNvSpPr txBox="1"/>
          <p:nvPr/>
        </p:nvSpPr>
        <p:spPr>
          <a:xfrm>
            <a:off x="2514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2514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8" name="TextBox 197"/>
          <p:cNvSpPr txBox="1"/>
          <p:nvPr/>
        </p:nvSpPr>
        <p:spPr>
          <a:xfrm>
            <a:off x="2514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9" name="TextBox 198"/>
          <p:cNvSpPr txBox="1"/>
          <p:nvPr/>
        </p:nvSpPr>
        <p:spPr>
          <a:xfrm>
            <a:off x="2514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0" name="TextBox 199"/>
          <p:cNvSpPr txBox="1"/>
          <p:nvPr/>
        </p:nvSpPr>
        <p:spPr>
          <a:xfrm>
            <a:off x="2514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514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2" name="TextBox 201"/>
          <p:cNvSpPr txBox="1"/>
          <p:nvPr/>
        </p:nvSpPr>
        <p:spPr>
          <a:xfrm>
            <a:off x="2514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514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25146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25146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5146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7" name="TextBox 206"/>
          <p:cNvSpPr txBox="1"/>
          <p:nvPr/>
        </p:nvSpPr>
        <p:spPr>
          <a:xfrm>
            <a:off x="2667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8" name="TextBox 207"/>
          <p:cNvSpPr txBox="1"/>
          <p:nvPr/>
        </p:nvSpPr>
        <p:spPr>
          <a:xfrm>
            <a:off x="2667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9" name="TextBox 208"/>
          <p:cNvSpPr txBox="1"/>
          <p:nvPr/>
        </p:nvSpPr>
        <p:spPr>
          <a:xfrm>
            <a:off x="2667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0" name="TextBox 209"/>
          <p:cNvSpPr txBox="1"/>
          <p:nvPr/>
        </p:nvSpPr>
        <p:spPr>
          <a:xfrm>
            <a:off x="2667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1" name="TextBox 210"/>
          <p:cNvSpPr txBox="1"/>
          <p:nvPr/>
        </p:nvSpPr>
        <p:spPr>
          <a:xfrm>
            <a:off x="2667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2" name="TextBox 211"/>
          <p:cNvSpPr txBox="1"/>
          <p:nvPr/>
        </p:nvSpPr>
        <p:spPr>
          <a:xfrm>
            <a:off x="2667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2667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4" name="TextBox 213"/>
          <p:cNvSpPr txBox="1"/>
          <p:nvPr/>
        </p:nvSpPr>
        <p:spPr>
          <a:xfrm>
            <a:off x="2667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5" name="TextBox 214"/>
          <p:cNvSpPr txBox="1"/>
          <p:nvPr/>
        </p:nvSpPr>
        <p:spPr>
          <a:xfrm>
            <a:off x="2667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2667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2667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8" name="TextBox 217"/>
          <p:cNvSpPr txBox="1"/>
          <p:nvPr/>
        </p:nvSpPr>
        <p:spPr>
          <a:xfrm>
            <a:off x="2667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9" name="TextBox 218"/>
          <p:cNvSpPr txBox="1"/>
          <p:nvPr/>
        </p:nvSpPr>
        <p:spPr>
          <a:xfrm>
            <a:off x="26670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0" name="TextBox 219"/>
          <p:cNvSpPr txBox="1"/>
          <p:nvPr/>
        </p:nvSpPr>
        <p:spPr>
          <a:xfrm>
            <a:off x="26670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6670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26670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2819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2819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5" name="TextBox 224"/>
          <p:cNvSpPr txBox="1"/>
          <p:nvPr/>
        </p:nvSpPr>
        <p:spPr>
          <a:xfrm>
            <a:off x="2819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6" name="TextBox 225"/>
          <p:cNvSpPr txBox="1"/>
          <p:nvPr/>
        </p:nvSpPr>
        <p:spPr>
          <a:xfrm>
            <a:off x="2819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7" name="TextBox 226"/>
          <p:cNvSpPr txBox="1"/>
          <p:nvPr/>
        </p:nvSpPr>
        <p:spPr>
          <a:xfrm>
            <a:off x="2819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8" name="TextBox 227"/>
          <p:cNvSpPr txBox="1"/>
          <p:nvPr/>
        </p:nvSpPr>
        <p:spPr>
          <a:xfrm>
            <a:off x="2819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9" name="TextBox 228"/>
          <p:cNvSpPr txBox="1"/>
          <p:nvPr/>
        </p:nvSpPr>
        <p:spPr>
          <a:xfrm>
            <a:off x="2819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0" name="TextBox 229"/>
          <p:cNvSpPr txBox="1"/>
          <p:nvPr/>
        </p:nvSpPr>
        <p:spPr>
          <a:xfrm>
            <a:off x="2819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1" name="TextBox 230"/>
          <p:cNvSpPr txBox="1"/>
          <p:nvPr/>
        </p:nvSpPr>
        <p:spPr>
          <a:xfrm>
            <a:off x="2819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2" name="TextBox 231"/>
          <p:cNvSpPr txBox="1"/>
          <p:nvPr/>
        </p:nvSpPr>
        <p:spPr>
          <a:xfrm>
            <a:off x="28194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3" name="TextBox 232"/>
          <p:cNvSpPr txBox="1"/>
          <p:nvPr/>
        </p:nvSpPr>
        <p:spPr>
          <a:xfrm>
            <a:off x="28194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4" name="TextBox 233"/>
          <p:cNvSpPr txBox="1"/>
          <p:nvPr/>
        </p:nvSpPr>
        <p:spPr>
          <a:xfrm>
            <a:off x="28194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5" name="TextBox 234"/>
          <p:cNvSpPr txBox="1"/>
          <p:nvPr/>
        </p:nvSpPr>
        <p:spPr>
          <a:xfrm>
            <a:off x="28194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6" name="TextBox 235"/>
          <p:cNvSpPr txBox="1"/>
          <p:nvPr/>
        </p:nvSpPr>
        <p:spPr>
          <a:xfrm>
            <a:off x="28194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7" name="TextBox 236"/>
          <p:cNvSpPr txBox="1"/>
          <p:nvPr/>
        </p:nvSpPr>
        <p:spPr>
          <a:xfrm>
            <a:off x="28194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8" name="TextBox 237"/>
          <p:cNvSpPr txBox="1"/>
          <p:nvPr/>
        </p:nvSpPr>
        <p:spPr>
          <a:xfrm>
            <a:off x="28194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9" name="TextBox 238"/>
          <p:cNvSpPr txBox="1"/>
          <p:nvPr/>
        </p:nvSpPr>
        <p:spPr>
          <a:xfrm>
            <a:off x="2971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0" name="TextBox 239"/>
          <p:cNvSpPr txBox="1"/>
          <p:nvPr/>
        </p:nvSpPr>
        <p:spPr>
          <a:xfrm>
            <a:off x="2971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2971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2" name="TextBox 241"/>
          <p:cNvSpPr txBox="1"/>
          <p:nvPr/>
        </p:nvSpPr>
        <p:spPr>
          <a:xfrm>
            <a:off x="2971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2971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4" name="TextBox 243"/>
          <p:cNvSpPr txBox="1"/>
          <p:nvPr/>
        </p:nvSpPr>
        <p:spPr>
          <a:xfrm>
            <a:off x="2971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5" name="TextBox 244"/>
          <p:cNvSpPr txBox="1"/>
          <p:nvPr/>
        </p:nvSpPr>
        <p:spPr>
          <a:xfrm>
            <a:off x="2971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2971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2971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8" name="TextBox 247"/>
          <p:cNvSpPr txBox="1"/>
          <p:nvPr/>
        </p:nvSpPr>
        <p:spPr>
          <a:xfrm>
            <a:off x="2971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9" name="TextBox 248"/>
          <p:cNvSpPr txBox="1"/>
          <p:nvPr/>
        </p:nvSpPr>
        <p:spPr>
          <a:xfrm>
            <a:off x="29718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29718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1" name="TextBox 250"/>
          <p:cNvSpPr txBox="1"/>
          <p:nvPr/>
        </p:nvSpPr>
        <p:spPr>
          <a:xfrm>
            <a:off x="29718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2" name="TextBox 251"/>
          <p:cNvSpPr txBox="1"/>
          <p:nvPr/>
        </p:nvSpPr>
        <p:spPr>
          <a:xfrm>
            <a:off x="29718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3" name="TextBox 252"/>
          <p:cNvSpPr txBox="1"/>
          <p:nvPr/>
        </p:nvSpPr>
        <p:spPr>
          <a:xfrm>
            <a:off x="29718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4" name="TextBox 253"/>
          <p:cNvSpPr txBox="1"/>
          <p:nvPr/>
        </p:nvSpPr>
        <p:spPr>
          <a:xfrm>
            <a:off x="29718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5" name="TextBox 254"/>
          <p:cNvSpPr txBox="1"/>
          <p:nvPr/>
        </p:nvSpPr>
        <p:spPr>
          <a:xfrm>
            <a:off x="3124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6" name="TextBox 255"/>
          <p:cNvSpPr txBox="1"/>
          <p:nvPr/>
        </p:nvSpPr>
        <p:spPr>
          <a:xfrm>
            <a:off x="3124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7" name="TextBox 256"/>
          <p:cNvSpPr txBox="1"/>
          <p:nvPr/>
        </p:nvSpPr>
        <p:spPr>
          <a:xfrm>
            <a:off x="3124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8" name="TextBox 257"/>
          <p:cNvSpPr txBox="1"/>
          <p:nvPr/>
        </p:nvSpPr>
        <p:spPr>
          <a:xfrm>
            <a:off x="3124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9" name="TextBox 258"/>
          <p:cNvSpPr txBox="1"/>
          <p:nvPr/>
        </p:nvSpPr>
        <p:spPr>
          <a:xfrm>
            <a:off x="3124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0" name="TextBox 259"/>
          <p:cNvSpPr txBox="1"/>
          <p:nvPr/>
        </p:nvSpPr>
        <p:spPr>
          <a:xfrm>
            <a:off x="3124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1" name="TextBox 260"/>
          <p:cNvSpPr txBox="1"/>
          <p:nvPr/>
        </p:nvSpPr>
        <p:spPr>
          <a:xfrm>
            <a:off x="3124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2" name="TextBox 261"/>
          <p:cNvSpPr txBox="1"/>
          <p:nvPr/>
        </p:nvSpPr>
        <p:spPr>
          <a:xfrm>
            <a:off x="3124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3" name="TextBox 262"/>
          <p:cNvSpPr txBox="1"/>
          <p:nvPr/>
        </p:nvSpPr>
        <p:spPr>
          <a:xfrm>
            <a:off x="3124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4" name="TextBox 263"/>
          <p:cNvSpPr txBox="1"/>
          <p:nvPr/>
        </p:nvSpPr>
        <p:spPr>
          <a:xfrm>
            <a:off x="3124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5" name="TextBox 264"/>
          <p:cNvSpPr txBox="1"/>
          <p:nvPr/>
        </p:nvSpPr>
        <p:spPr>
          <a:xfrm>
            <a:off x="3124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6" name="TextBox 265"/>
          <p:cNvSpPr txBox="1"/>
          <p:nvPr/>
        </p:nvSpPr>
        <p:spPr>
          <a:xfrm>
            <a:off x="31242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7" name="TextBox 266"/>
          <p:cNvSpPr txBox="1"/>
          <p:nvPr/>
        </p:nvSpPr>
        <p:spPr>
          <a:xfrm>
            <a:off x="31242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8" name="TextBox 267"/>
          <p:cNvSpPr txBox="1"/>
          <p:nvPr/>
        </p:nvSpPr>
        <p:spPr>
          <a:xfrm>
            <a:off x="31242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9" name="TextBox 268"/>
          <p:cNvSpPr txBox="1"/>
          <p:nvPr/>
        </p:nvSpPr>
        <p:spPr>
          <a:xfrm>
            <a:off x="31242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0" name="TextBox 269"/>
          <p:cNvSpPr txBox="1"/>
          <p:nvPr/>
        </p:nvSpPr>
        <p:spPr>
          <a:xfrm>
            <a:off x="31242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1" name="TextBox 270"/>
          <p:cNvSpPr txBox="1"/>
          <p:nvPr/>
        </p:nvSpPr>
        <p:spPr>
          <a:xfrm>
            <a:off x="3276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2" name="TextBox 271"/>
          <p:cNvSpPr txBox="1"/>
          <p:nvPr/>
        </p:nvSpPr>
        <p:spPr>
          <a:xfrm>
            <a:off x="3276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3" name="TextBox 272"/>
          <p:cNvSpPr txBox="1"/>
          <p:nvPr/>
        </p:nvSpPr>
        <p:spPr>
          <a:xfrm>
            <a:off x="3276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3276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5" name="TextBox 274"/>
          <p:cNvSpPr txBox="1"/>
          <p:nvPr/>
        </p:nvSpPr>
        <p:spPr>
          <a:xfrm>
            <a:off x="3276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3276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7" name="TextBox 276"/>
          <p:cNvSpPr txBox="1"/>
          <p:nvPr/>
        </p:nvSpPr>
        <p:spPr>
          <a:xfrm>
            <a:off x="3276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8" name="TextBox 277"/>
          <p:cNvSpPr txBox="1"/>
          <p:nvPr/>
        </p:nvSpPr>
        <p:spPr>
          <a:xfrm>
            <a:off x="3276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9" name="TextBox 278"/>
          <p:cNvSpPr txBox="1"/>
          <p:nvPr/>
        </p:nvSpPr>
        <p:spPr>
          <a:xfrm>
            <a:off x="3276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0" name="TextBox 279"/>
          <p:cNvSpPr txBox="1"/>
          <p:nvPr/>
        </p:nvSpPr>
        <p:spPr>
          <a:xfrm>
            <a:off x="3276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3276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2" name="TextBox 281"/>
          <p:cNvSpPr txBox="1"/>
          <p:nvPr/>
        </p:nvSpPr>
        <p:spPr>
          <a:xfrm>
            <a:off x="3276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3" name="TextBox 282"/>
          <p:cNvSpPr txBox="1"/>
          <p:nvPr/>
        </p:nvSpPr>
        <p:spPr>
          <a:xfrm>
            <a:off x="3276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4" name="TextBox 283"/>
          <p:cNvSpPr txBox="1"/>
          <p:nvPr/>
        </p:nvSpPr>
        <p:spPr>
          <a:xfrm>
            <a:off x="32766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5" name="TextBox 284"/>
          <p:cNvSpPr txBox="1"/>
          <p:nvPr/>
        </p:nvSpPr>
        <p:spPr>
          <a:xfrm>
            <a:off x="32766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6" name="TextBox 285"/>
          <p:cNvSpPr txBox="1"/>
          <p:nvPr/>
        </p:nvSpPr>
        <p:spPr>
          <a:xfrm>
            <a:off x="32766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7" name="TextBox 286"/>
          <p:cNvSpPr txBox="1"/>
          <p:nvPr/>
        </p:nvSpPr>
        <p:spPr>
          <a:xfrm>
            <a:off x="3429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8" name="TextBox 287"/>
          <p:cNvSpPr txBox="1"/>
          <p:nvPr/>
        </p:nvSpPr>
        <p:spPr>
          <a:xfrm>
            <a:off x="3429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9" name="TextBox 288"/>
          <p:cNvSpPr txBox="1"/>
          <p:nvPr/>
        </p:nvSpPr>
        <p:spPr>
          <a:xfrm>
            <a:off x="3429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0" name="TextBox 289"/>
          <p:cNvSpPr txBox="1"/>
          <p:nvPr/>
        </p:nvSpPr>
        <p:spPr>
          <a:xfrm>
            <a:off x="3429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1" name="TextBox 290"/>
          <p:cNvSpPr txBox="1"/>
          <p:nvPr/>
        </p:nvSpPr>
        <p:spPr>
          <a:xfrm>
            <a:off x="3429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2" name="TextBox 291"/>
          <p:cNvSpPr txBox="1"/>
          <p:nvPr/>
        </p:nvSpPr>
        <p:spPr>
          <a:xfrm>
            <a:off x="3429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3" name="TextBox 292"/>
          <p:cNvSpPr txBox="1"/>
          <p:nvPr/>
        </p:nvSpPr>
        <p:spPr>
          <a:xfrm>
            <a:off x="3429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4" name="TextBox 293"/>
          <p:cNvSpPr txBox="1"/>
          <p:nvPr/>
        </p:nvSpPr>
        <p:spPr>
          <a:xfrm>
            <a:off x="3429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5" name="TextBox 294"/>
          <p:cNvSpPr txBox="1"/>
          <p:nvPr/>
        </p:nvSpPr>
        <p:spPr>
          <a:xfrm>
            <a:off x="3429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6" name="TextBox 295"/>
          <p:cNvSpPr txBox="1"/>
          <p:nvPr/>
        </p:nvSpPr>
        <p:spPr>
          <a:xfrm>
            <a:off x="3429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7" name="TextBox 296"/>
          <p:cNvSpPr txBox="1"/>
          <p:nvPr/>
        </p:nvSpPr>
        <p:spPr>
          <a:xfrm>
            <a:off x="3429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8" name="TextBox 297"/>
          <p:cNvSpPr txBox="1"/>
          <p:nvPr/>
        </p:nvSpPr>
        <p:spPr>
          <a:xfrm>
            <a:off x="3429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9" name="TextBox 298"/>
          <p:cNvSpPr txBox="1"/>
          <p:nvPr/>
        </p:nvSpPr>
        <p:spPr>
          <a:xfrm>
            <a:off x="34290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00" name="TextBox 299"/>
          <p:cNvSpPr txBox="1"/>
          <p:nvPr/>
        </p:nvSpPr>
        <p:spPr>
          <a:xfrm>
            <a:off x="34290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01" name="TextBox 300"/>
          <p:cNvSpPr txBox="1"/>
          <p:nvPr/>
        </p:nvSpPr>
        <p:spPr>
          <a:xfrm>
            <a:off x="34290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02" name="TextBox 301"/>
          <p:cNvSpPr txBox="1"/>
          <p:nvPr/>
        </p:nvSpPr>
        <p:spPr>
          <a:xfrm>
            <a:off x="34290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19" name="TextBox 318"/>
          <p:cNvSpPr txBox="1"/>
          <p:nvPr/>
        </p:nvSpPr>
        <p:spPr>
          <a:xfrm>
            <a:off x="5562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0" name="TextBox 319"/>
          <p:cNvSpPr txBox="1"/>
          <p:nvPr/>
        </p:nvSpPr>
        <p:spPr>
          <a:xfrm>
            <a:off x="5562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1" name="TextBox 320"/>
          <p:cNvSpPr txBox="1"/>
          <p:nvPr/>
        </p:nvSpPr>
        <p:spPr>
          <a:xfrm>
            <a:off x="5562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2" name="TextBox 321"/>
          <p:cNvSpPr txBox="1"/>
          <p:nvPr/>
        </p:nvSpPr>
        <p:spPr>
          <a:xfrm>
            <a:off x="5562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3" name="TextBox 322"/>
          <p:cNvSpPr txBox="1"/>
          <p:nvPr/>
        </p:nvSpPr>
        <p:spPr>
          <a:xfrm>
            <a:off x="5562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4" name="TextBox 323"/>
          <p:cNvSpPr txBox="1"/>
          <p:nvPr/>
        </p:nvSpPr>
        <p:spPr>
          <a:xfrm>
            <a:off x="5562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5" name="TextBox 324"/>
          <p:cNvSpPr txBox="1"/>
          <p:nvPr/>
        </p:nvSpPr>
        <p:spPr>
          <a:xfrm>
            <a:off x="5562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6" name="TextBox 325"/>
          <p:cNvSpPr txBox="1"/>
          <p:nvPr/>
        </p:nvSpPr>
        <p:spPr>
          <a:xfrm>
            <a:off x="5562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5626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8" name="TextBox 327"/>
          <p:cNvSpPr txBox="1"/>
          <p:nvPr/>
        </p:nvSpPr>
        <p:spPr>
          <a:xfrm>
            <a:off x="55626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9" name="TextBox 328"/>
          <p:cNvSpPr txBox="1"/>
          <p:nvPr/>
        </p:nvSpPr>
        <p:spPr>
          <a:xfrm>
            <a:off x="55626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0" name="TextBox 329"/>
          <p:cNvSpPr txBox="1"/>
          <p:nvPr/>
        </p:nvSpPr>
        <p:spPr>
          <a:xfrm>
            <a:off x="5562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1" name="TextBox 330"/>
          <p:cNvSpPr txBox="1"/>
          <p:nvPr/>
        </p:nvSpPr>
        <p:spPr>
          <a:xfrm>
            <a:off x="5562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2" name="TextBox 331"/>
          <p:cNvSpPr txBox="1"/>
          <p:nvPr/>
        </p:nvSpPr>
        <p:spPr>
          <a:xfrm>
            <a:off x="5562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3" name="TextBox 332"/>
          <p:cNvSpPr txBox="1"/>
          <p:nvPr/>
        </p:nvSpPr>
        <p:spPr>
          <a:xfrm>
            <a:off x="5562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4" name="TextBox 333"/>
          <p:cNvSpPr txBox="1"/>
          <p:nvPr/>
        </p:nvSpPr>
        <p:spPr>
          <a:xfrm>
            <a:off x="5562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5" name="TextBox 334"/>
          <p:cNvSpPr txBox="1"/>
          <p:nvPr/>
        </p:nvSpPr>
        <p:spPr>
          <a:xfrm>
            <a:off x="5715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6" name="TextBox 335"/>
          <p:cNvSpPr txBox="1"/>
          <p:nvPr/>
        </p:nvSpPr>
        <p:spPr>
          <a:xfrm>
            <a:off x="5715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7" name="TextBox 336"/>
          <p:cNvSpPr txBox="1"/>
          <p:nvPr/>
        </p:nvSpPr>
        <p:spPr>
          <a:xfrm>
            <a:off x="5715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8" name="TextBox 337"/>
          <p:cNvSpPr txBox="1"/>
          <p:nvPr/>
        </p:nvSpPr>
        <p:spPr>
          <a:xfrm>
            <a:off x="5715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9" name="TextBox 338"/>
          <p:cNvSpPr txBox="1"/>
          <p:nvPr/>
        </p:nvSpPr>
        <p:spPr>
          <a:xfrm>
            <a:off x="5715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0" name="TextBox 339"/>
          <p:cNvSpPr txBox="1"/>
          <p:nvPr/>
        </p:nvSpPr>
        <p:spPr>
          <a:xfrm>
            <a:off x="5715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1" name="TextBox 340"/>
          <p:cNvSpPr txBox="1"/>
          <p:nvPr/>
        </p:nvSpPr>
        <p:spPr>
          <a:xfrm>
            <a:off x="5715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2" name="TextBox 341"/>
          <p:cNvSpPr txBox="1"/>
          <p:nvPr/>
        </p:nvSpPr>
        <p:spPr>
          <a:xfrm>
            <a:off x="5715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3" name="TextBox 342"/>
          <p:cNvSpPr txBox="1"/>
          <p:nvPr/>
        </p:nvSpPr>
        <p:spPr>
          <a:xfrm>
            <a:off x="5715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4" name="TextBox 343"/>
          <p:cNvSpPr txBox="1"/>
          <p:nvPr/>
        </p:nvSpPr>
        <p:spPr>
          <a:xfrm>
            <a:off x="5715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5" name="TextBox 344"/>
          <p:cNvSpPr txBox="1"/>
          <p:nvPr/>
        </p:nvSpPr>
        <p:spPr>
          <a:xfrm>
            <a:off x="5715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6" name="TextBox 345"/>
          <p:cNvSpPr txBox="1"/>
          <p:nvPr/>
        </p:nvSpPr>
        <p:spPr>
          <a:xfrm>
            <a:off x="5715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7" name="TextBox 346"/>
          <p:cNvSpPr txBox="1"/>
          <p:nvPr/>
        </p:nvSpPr>
        <p:spPr>
          <a:xfrm>
            <a:off x="5715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8" name="TextBox 347"/>
          <p:cNvSpPr txBox="1"/>
          <p:nvPr/>
        </p:nvSpPr>
        <p:spPr>
          <a:xfrm>
            <a:off x="5715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9" name="TextBox 348"/>
          <p:cNvSpPr txBox="1"/>
          <p:nvPr/>
        </p:nvSpPr>
        <p:spPr>
          <a:xfrm>
            <a:off x="5715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0" name="TextBox 349"/>
          <p:cNvSpPr txBox="1"/>
          <p:nvPr/>
        </p:nvSpPr>
        <p:spPr>
          <a:xfrm>
            <a:off x="5715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1" name="TextBox 350"/>
          <p:cNvSpPr txBox="1"/>
          <p:nvPr/>
        </p:nvSpPr>
        <p:spPr>
          <a:xfrm>
            <a:off x="5867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2" name="TextBox 351"/>
          <p:cNvSpPr txBox="1"/>
          <p:nvPr/>
        </p:nvSpPr>
        <p:spPr>
          <a:xfrm>
            <a:off x="5867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3" name="TextBox 352"/>
          <p:cNvSpPr txBox="1"/>
          <p:nvPr/>
        </p:nvSpPr>
        <p:spPr>
          <a:xfrm>
            <a:off x="5867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4" name="TextBox 353"/>
          <p:cNvSpPr txBox="1"/>
          <p:nvPr/>
        </p:nvSpPr>
        <p:spPr>
          <a:xfrm>
            <a:off x="5867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5" name="TextBox 354"/>
          <p:cNvSpPr txBox="1"/>
          <p:nvPr/>
        </p:nvSpPr>
        <p:spPr>
          <a:xfrm>
            <a:off x="5867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6" name="TextBox 355"/>
          <p:cNvSpPr txBox="1"/>
          <p:nvPr/>
        </p:nvSpPr>
        <p:spPr>
          <a:xfrm>
            <a:off x="5867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7" name="TextBox 356"/>
          <p:cNvSpPr txBox="1"/>
          <p:nvPr/>
        </p:nvSpPr>
        <p:spPr>
          <a:xfrm>
            <a:off x="5867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8" name="TextBox 357"/>
          <p:cNvSpPr txBox="1"/>
          <p:nvPr/>
        </p:nvSpPr>
        <p:spPr>
          <a:xfrm>
            <a:off x="5867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9" name="TextBox 358"/>
          <p:cNvSpPr txBox="1"/>
          <p:nvPr/>
        </p:nvSpPr>
        <p:spPr>
          <a:xfrm>
            <a:off x="5867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0" name="TextBox 359"/>
          <p:cNvSpPr txBox="1"/>
          <p:nvPr/>
        </p:nvSpPr>
        <p:spPr>
          <a:xfrm>
            <a:off x="58674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1" name="TextBox 360"/>
          <p:cNvSpPr txBox="1"/>
          <p:nvPr/>
        </p:nvSpPr>
        <p:spPr>
          <a:xfrm>
            <a:off x="5867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2" name="TextBox 361"/>
          <p:cNvSpPr txBox="1"/>
          <p:nvPr/>
        </p:nvSpPr>
        <p:spPr>
          <a:xfrm>
            <a:off x="5867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3" name="TextBox 362"/>
          <p:cNvSpPr txBox="1"/>
          <p:nvPr/>
        </p:nvSpPr>
        <p:spPr>
          <a:xfrm>
            <a:off x="5867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4" name="TextBox 363"/>
          <p:cNvSpPr txBox="1"/>
          <p:nvPr/>
        </p:nvSpPr>
        <p:spPr>
          <a:xfrm>
            <a:off x="5867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5" name="TextBox 364"/>
          <p:cNvSpPr txBox="1"/>
          <p:nvPr/>
        </p:nvSpPr>
        <p:spPr>
          <a:xfrm>
            <a:off x="5867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6" name="TextBox 365"/>
          <p:cNvSpPr txBox="1"/>
          <p:nvPr/>
        </p:nvSpPr>
        <p:spPr>
          <a:xfrm>
            <a:off x="5867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7" name="TextBox 366"/>
          <p:cNvSpPr txBox="1"/>
          <p:nvPr/>
        </p:nvSpPr>
        <p:spPr>
          <a:xfrm>
            <a:off x="6019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8" name="TextBox 367"/>
          <p:cNvSpPr txBox="1"/>
          <p:nvPr/>
        </p:nvSpPr>
        <p:spPr>
          <a:xfrm>
            <a:off x="6019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9" name="TextBox 368"/>
          <p:cNvSpPr txBox="1"/>
          <p:nvPr/>
        </p:nvSpPr>
        <p:spPr>
          <a:xfrm>
            <a:off x="6019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0" name="TextBox 369"/>
          <p:cNvSpPr txBox="1"/>
          <p:nvPr/>
        </p:nvSpPr>
        <p:spPr>
          <a:xfrm>
            <a:off x="6019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1" name="TextBox 370"/>
          <p:cNvSpPr txBox="1"/>
          <p:nvPr/>
        </p:nvSpPr>
        <p:spPr>
          <a:xfrm>
            <a:off x="6019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2" name="TextBox 371"/>
          <p:cNvSpPr txBox="1"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3" name="TextBox 372"/>
          <p:cNvSpPr txBox="1"/>
          <p:nvPr/>
        </p:nvSpPr>
        <p:spPr>
          <a:xfrm>
            <a:off x="6019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4" name="TextBox 373"/>
          <p:cNvSpPr txBox="1"/>
          <p:nvPr/>
        </p:nvSpPr>
        <p:spPr>
          <a:xfrm>
            <a:off x="6019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5" name="TextBox 374"/>
          <p:cNvSpPr txBox="1"/>
          <p:nvPr/>
        </p:nvSpPr>
        <p:spPr>
          <a:xfrm>
            <a:off x="6019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6" name="TextBox 375"/>
          <p:cNvSpPr txBox="1"/>
          <p:nvPr/>
        </p:nvSpPr>
        <p:spPr>
          <a:xfrm>
            <a:off x="6019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7" name="TextBox 376"/>
          <p:cNvSpPr txBox="1"/>
          <p:nvPr/>
        </p:nvSpPr>
        <p:spPr>
          <a:xfrm>
            <a:off x="60198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8" name="TextBox 377"/>
          <p:cNvSpPr txBox="1"/>
          <p:nvPr/>
        </p:nvSpPr>
        <p:spPr>
          <a:xfrm>
            <a:off x="6019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9" name="TextBox 378"/>
          <p:cNvSpPr txBox="1"/>
          <p:nvPr/>
        </p:nvSpPr>
        <p:spPr>
          <a:xfrm>
            <a:off x="6019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0" name="TextBox 379"/>
          <p:cNvSpPr txBox="1"/>
          <p:nvPr/>
        </p:nvSpPr>
        <p:spPr>
          <a:xfrm>
            <a:off x="6019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1" name="TextBox 380"/>
          <p:cNvSpPr txBox="1"/>
          <p:nvPr/>
        </p:nvSpPr>
        <p:spPr>
          <a:xfrm>
            <a:off x="6019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2" name="TextBox 381"/>
          <p:cNvSpPr txBox="1"/>
          <p:nvPr/>
        </p:nvSpPr>
        <p:spPr>
          <a:xfrm>
            <a:off x="6019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3" name="TextBox 382"/>
          <p:cNvSpPr txBox="1"/>
          <p:nvPr/>
        </p:nvSpPr>
        <p:spPr>
          <a:xfrm>
            <a:off x="6172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4" name="TextBox 383"/>
          <p:cNvSpPr txBox="1"/>
          <p:nvPr/>
        </p:nvSpPr>
        <p:spPr>
          <a:xfrm>
            <a:off x="6172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5" name="TextBox 384"/>
          <p:cNvSpPr txBox="1"/>
          <p:nvPr/>
        </p:nvSpPr>
        <p:spPr>
          <a:xfrm>
            <a:off x="6172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6" name="TextBox 385"/>
          <p:cNvSpPr txBox="1"/>
          <p:nvPr/>
        </p:nvSpPr>
        <p:spPr>
          <a:xfrm>
            <a:off x="6172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7" name="TextBox 386"/>
          <p:cNvSpPr txBox="1"/>
          <p:nvPr/>
        </p:nvSpPr>
        <p:spPr>
          <a:xfrm>
            <a:off x="6172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8" name="TextBox 387"/>
          <p:cNvSpPr txBox="1"/>
          <p:nvPr/>
        </p:nvSpPr>
        <p:spPr>
          <a:xfrm>
            <a:off x="6172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9" name="TextBox 388"/>
          <p:cNvSpPr txBox="1"/>
          <p:nvPr/>
        </p:nvSpPr>
        <p:spPr>
          <a:xfrm>
            <a:off x="6172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0" name="TextBox 389"/>
          <p:cNvSpPr txBox="1"/>
          <p:nvPr/>
        </p:nvSpPr>
        <p:spPr>
          <a:xfrm>
            <a:off x="6172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1" name="TextBox 390"/>
          <p:cNvSpPr txBox="1"/>
          <p:nvPr/>
        </p:nvSpPr>
        <p:spPr>
          <a:xfrm>
            <a:off x="6172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2" name="TextBox 391"/>
          <p:cNvSpPr txBox="1"/>
          <p:nvPr/>
        </p:nvSpPr>
        <p:spPr>
          <a:xfrm>
            <a:off x="6172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3" name="TextBox 392"/>
          <p:cNvSpPr txBox="1"/>
          <p:nvPr/>
        </p:nvSpPr>
        <p:spPr>
          <a:xfrm>
            <a:off x="6172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4" name="TextBox 393"/>
          <p:cNvSpPr txBox="1"/>
          <p:nvPr/>
        </p:nvSpPr>
        <p:spPr>
          <a:xfrm>
            <a:off x="61722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5" name="TextBox 394"/>
          <p:cNvSpPr txBox="1"/>
          <p:nvPr/>
        </p:nvSpPr>
        <p:spPr>
          <a:xfrm>
            <a:off x="6172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6" name="TextBox 395"/>
          <p:cNvSpPr txBox="1"/>
          <p:nvPr/>
        </p:nvSpPr>
        <p:spPr>
          <a:xfrm>
            <a:off x="6172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7" name="TextBox 396"/>
          <p:cNvSpPr txBox="1"/>
          <p:nvPr/>
        </p:nvSpPr>
        <p:spPr>
          <a:xfrm>
            <a:off x="6172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8" name="TextBox 397"/>
          <p:cNvSpPr txBox="1"/>
          <p:nvPr/>
        </p:nvSpPr>
        <p:spPr>
          <a:xfrm>
            <a:off x="6172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9" name="TextBox 398"/>
          <p:cNvSpPr txBox="1"/>
          <p:nvPr/>
        </p:nvSpPr>
        <p:spPr>
          <a:xfrm>
            <a:off x="6324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0" name="TextBox 399"/>
          <p:cNvSpPr txBox="1"/>
          <p:nvPr/>
        </p:nvSpPr>
        <p:spPr>
          <a:xfrm>
            <a:off x="6324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1" name="TextBox 400"/>
          <p:cNvSpPr txBox="1"/>
          <p:nvPr/>
        </p:nvSpPr>
        <p:spPr>
          <a:xfrm>
            <a:off x="6324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2" name="TextBox 401"/>
          <p:cNvSpPr txBox="1"/>
          <p:nvPr/>
        </p:nvSpPr>
        <p:spPr>
          <a:xfrm>
            <a:off x="6324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3" name="TextBox 402"/>
          <p:cNvSpPr txBox="1"/>
          <p:nvPr/>
        </p:nvSpPr>
        <p:spPr>
          <a:xfrm>
            <a:off x="6324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4" name="TextBox 403"/>
          <p:cNvSpPr txBox="1"/>
          <p:nvPr/>
        </p:nvSpPr>
        <p:spPr>
          <a:xfrm>
            <a:off x="6324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5" name="TextBox 404"/>
          <p:cNvSpPr txBox="1"/>
          <p:nvPr/>
        </p:nvSpPr>
        <p:spPr>
          <a:xfrm>
            <a:off x="6324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6" name="TextBox 405"/>
          <p:cNvSpPr txBox="1"/>
          <p:nvPr/>
        </p:nvSpPr>
        <p:spPr>
          <a:xfrm>
            <a:off x="6324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7" name="TextBox 406"/>
          <p:cNvSpPr txBox="1"/>
          <p:nvPr/>
        </p:nvSpPr>
        <p:spPr>
          <a:xfrm>
            <a:off x="6324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8" name="TextBox 407"/>
          <p:cNvSpPr txBox="1"/>
          <p:nvPr/>
        </p:nvSpPr>
        <p:spPr>
          <a:xfrm>
            <a:off x="6324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9" name="TextBox 408"/>
          <p:cNvSpPr txBox="1"/>
          <p:nvPr/>
        </p:nvSpPr>
        <p:spPr>
          <a:xfrm>
            <a:off x="6324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0" name="TextBox 409"/>
          <p:cNvSpPr txBox="1"/>
          <p:nvPr/>
        </p:nvSpPr>
        <p:spPr>
          <a:xfrm>
            <a:off x="6324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1" name="TextBox 410"/>
          <p:cNvSpPr txBox="1"/>
          <p:nvPr/>
        </p:nvSpPr>
        <p:spPr>
          <a:xfrm>
            <a:off x="6324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2" name="TextBox 411"/>
          <p:cNvSpPr txBox="1"/>
          <p:nvPr/>
        </p:nvSpPr>
        <p:spPr>
          <a:xfrm>
            <a:off x="6324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3" name="TextBox 412"/>
          <p:cNvSpPr txBox="1"/>
          <p:nvPr/>
        </p:nvSpPr>
        <p:spPr>
          <a:xfrm>
            <a:off x="6324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4" name="TextBox 413"/>
          <p:cNvSpPr txBox="1"/>
          <p:nvPr/>
        </p:nvSpPr>
        <p:spPr>
          <a:xfrm>
            <a:off x="6324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5" name="TextBox 414"/>
          <p:cNvSpPr txBox="1"/>
          <p:nvPr/>
        </p:nvSpPr>
        <p:spPr>
          <a:xfrm>
            <a:off x="6477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6" name="TextBox 415"/>
          <p:cNvSpPr txBox="1"/>
          <p:nvPr/>
        </p:nvSpPr>
        <p:spPr>
          <a:xfrm>
            <a:off x="6477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7" name="TextBox 416"/>
          <p:cNvSpPr txBox="1"/>
          <p:nvPr/>
        </p:nvSpPr>
        <p:spPr>
          <a:xfrm>
            <a:off x="6477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8" name="TextBox 417"/>
          <p:cNvSpPr txBox="1"/>
          <p:nvPr/>
        </p:nvSpPr>
        <p:spPr>
          <a:xfrm>
            <a:off x="6477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9" name="TextBox 418"/>
          <p:cNvSpPr txBox="1"/>
          <p:nvPr/>
        </p:nvSpPr>
        <p:spPr>
          <a:xfrm>
            <a:off x="6477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0" name="TextBox 419"/>
          <p:cNvSpPr txBox="1"/>
          <p:nvPr/>
        </p:nvSpPr>
        <p:spPr>
          <a:xfrm>
            <a:off x="6477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1" name="TextBox 420"/>
          <p:cNvSpPr txBox="1"/>
          <p:nvPr/>
        </p:nvSpPr>
        <p:spPr>
          <a:xfrm>
            <a:off x="6477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2" name="TextBox 421"/>
          <p:cNvSpPr txBox="1"/>
          <p:nvPr/>
        </p:nvSpPr>
        <p:spPr>
          <a:xfrm>
            <a:off x="6477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3" name="TextBox 422"/>
          <p:cNvSpPr txBox="1"/>
          <p:nvPr/>
        </p:nvSpPr>
        <p:spPr>
          <a:xfrm>
            <a:off x="6477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4" name="TextBox 423"/>
          <p:cNvSpPr txBox="1"/>
          <p:nvPr/>
        </p:nvSpPr>
        <p:spPr>
          <a:xfrm>
            <a:off x="6477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5" name="TextBox 424"/>
          <p:cNvSpPr txBox="1"/>
          <p:nvPr/>
        </p:nvSpPr>
        <p:spPr>
          <a:xfrm>
            <a:off x="6477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6" name="TextBox 425"/>
          <p:cNvSpPr txBox="1"/>
          <p:nvPr/>
        </p:nvSpPr>
        <p:spPr>
          <a:xfrm>
            <a:off x="6477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7" name="TextBox 426"/>
          <p:cNvSpPr txBox="1"/>
          <p:nvPr/>
        </p:nvSpPr>
        <p:spPr>
          <a:xfrm>
            <a:off x="64770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8" name="TextBox 427"/>
          <p:cNvSpPr txBox="1"/>
          <p:nvPr/>
        </p:nvSpPr>
        <p:spPr>
          <a:xfrm>
            <a:off x="64770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9" name="TextBox 428"/>
          <p:cNvSpPr txBox="1"/>
          <p:nvPr/>
        </p:nvSpPr>
        <p:spPr>
          <a:xfrm>
            <a:off x="6477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0" name="TextBox 429"/>
          <p:cNvSpPr txBox="1"/>
          <p:nvPr/>
        </p:nvSpPr>
        <p:spPr>
          <a:xfrm>
            <a:off x="6477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1" name="TextBox 430"/>
          <p:cNvSpPr txBox="1"/>
          <p:nvPr/>
        </p:nvSpPr>
        <p:spPr>
          <a:xfrm>
            <a:off x="6629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2" name="TextBox 431"/>
          <p:cNvSpPr txBox="1"/>
          <p:nvPr/>
        </p:nvSpPr>
        <p:spPr>
          <a:xfrm>
            <a:off x="6629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3" name="TextBox 432"/>
          <p:cNvSpPr txBox="1"/>
          <p:nvPr/>
        </p:nvSpPr>
        <p:spPr>
          <a:xfrm>
            <a:off x="6629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4" name="TextBox 433"/>
          <p:cNvSpPr txBox="1"/>
          <p:nvPr/>
        </p:nvSpPr>
        <p:spPr>
          <a:xfrm>
            <a:off x="6629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5" name="TextBox 434"/>
          <p:cNvSpPr txBox="1"/>
          <p:nvPr/>
        </p:nvSpPr>
        <p:spPr>
          <a:xfrm>
            <a:off x="6629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6" name="TextBox 435"/>
          <p:cNvSpPr txBox="1"/>
          <p:nvPr/>
        </p:nvSpPr>
        <p:spPr>
          <a:xfrm>
            <a:off x="6629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7" name="TextBox 436"/>
          <p:cNvSpPr txBox="1"/>
          <p:nvPr/>
        </p:nvSpPr>
        <p:spPr>
          <a:xfrm>
            <a:off x="6629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8" name="TextBox 437"/>
          <p:cNvSpPr txBox="1"/>
          <p:nvPr/>
        </p:nvSpPr>
        <p:spPr>
          <a:xfrm>
            <a:off x="6629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9" name="TextBox 438"/>
          <p:cNvSpPr txBox="1"/>
          <p:nvPr/>
        </p:nvSpPr>
        <p:spPr>
          <a:xfrm>
            <a:off x="6629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0" name="TextBox 439"/>
          <p:cNvSpPr txBox="1"/>
          <p:nvPr/>
        </p:nvSpPr>
        <p:spPr>
          <a:xfrm>
            <a:off x="66294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1" name="TextBox 440"/>
          <p:cNvSpPr txBox="1"/>
          <p:nvPr/>
        </p:nvSpPr>
        <p:spPr>
          <a:xfrm>
            <a:off x="66294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2" name="TextBox 441"/>
          <p:cNvSpPr txBox="1"/>
          <p:nvPr/>
        </p:nvSpPr>
        <p:spPr>
          <a:xfrm>
            <a:off x="66294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3" name="TextBox 442"/>
          <p:cNvSpPr txBox="1"/>
          <p:nvPr/>
        </p:nvSpPr>
        <p:spPr>
          <a:xfrm>
            <a:off x="66294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4" name="TextBox 443"/>
          <p:cNvSpPr txBox="1"/>
          <p:nvPr/>
        </p:nvSpPr>
        <p:spPr>
          <a:xfrm>
            <a:off x="66294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5" name="TextBox 444"/>
          <p:cNvSpPr txBox="1"/>
          <p:nvPr/>
        </p:nvSpPr>
        <p:spPr>
          <a:xfrm>
            <a:off x="66294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6" name="TextBox 445"/>
          <p:cNvSpPr txBox="1"/>
          <p:nvPr/>
        </p:nvSpPr>
        <p:spPr>
          <a:xfrm>
            <a:off x="6629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7" name="TextBox 446"/>
          <p:cNvSpPr txBox="1"/>
          <p:nvPr/>
        </p:nvSpPr>
        <p:spPr>
          <a:xfrm>
            <a:off x="6781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8" name="TextBox 447"/>
          <p:cNvSpPr txBox="1"/>
          <p:nvPr/>
        </p:nvSpPr>
        <p:spPr>
          <a:xfrm>
            <a:off x="6781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9" name="TextBox 448"/>
          <p:cNvSpPr txBox="1"/>
          <p:nvPr/>
        </p:nvSpPr>
        <p:spPr>
          <a:xfrm>
            <a:off x="6781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0" name="TextBox 449"/>
          <p:cNvSpPr txBox="1"/>
          <p:nvPr/>
        </p:nvSpPr>
        <p:spPr>
          <a:xfrm>
            <a:off x="6781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1" name="TextBox 450"/>
          <p:cNvSpPr txBox="1"/>
          <p:nvPr/>
        </p:nvSpPr>
        <p:spPr>
          <a:xfrm>
            <a:off x="6781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2" name="TextBox 451"/>
          <p:cNvSpPr txBox="1"/>
          <p:nvPr/>
        </p:nvSpPr>
        <p:spPr>
          <a:xfrm>
            <a:off x="6781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3" name="TextBox 452"/>
          <p:cNvSpPr txBox="1"/>
          <p:nvPr/>
        </p:nvSpPr>
        <p:spPr>
          <a:xfrm>
            <a:off x="6781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4" name="TextBox 453"/>
          <p:cNvSpPr txBox="1"/>
          <p:nvPr/>
        </p:nvSpPr>
        <p:spPr>
          <a:xfrm>
            <a:off x="6781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5" name="TextBox 454"/>
          <p:cNvSpPr txBox="1"/>
          <p:nvPr/>
        </p:nvSpPr>
        <p:spPr>
          <a:xfrm>
            <a:off x="6781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6" name="TextBox 455"/>
          <p:cNvSpPr txBox="1"/>
          <p:nvPr/>
        </p:nvSpPr>
        <p:spPr>
          <a:xfrm>
            <a:off x="6781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7" name="TextBox 456"/>
          <p:cNvSpPr txBox="1"/>
          <p:nvPr/>
        </p:nvSpPr>
        <p:spPr>
          <a:xfrm>
            <a:off x="67818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8" name="TextBox 457"/>
          <p:cNvSpPr txBox="1"/>
          <p:nvPr/>
        </p:nvSpPr>
        <p:spPr>
          <a:xfrm>
            <a:off x="67818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9" name="TextBox 458"/>
          <p:cNvSpPr txBox="1"/>
          <p:nvPr/>
        </p:nvSpPr>
        <p:spPr>
          <a:xfrm>
            <a:off x="67818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0" name="TextBox 459"/>
          <p:cNvSpPr txBox="1"/>
          <p:nvPr/>
        </p:nvSpPr>
        <p:spPr>
          <a:xfrm>
            <a:off x="67818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1" name="TextBox 460"/>
          <p:cNvSpPr txBox="1"/>
          <p:nvPr/>
        </p:nvSpPr>
        <p:spPr>
          <a:xfrm>
            <a:off x="67818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2" name="TextBox 461"/>
          <p:cNvSpPr txBox="1"/>
          <p:nvPr/>
        </p:nvSpPr>
        <p:spPr>
          <a:xfrm>
            <a:off x="67818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3" name="TextBox 462"/>
          <p:cNvSpPr txBox="1"/>
          <p:nvPr/>
        </p:nvSpPr>
        <p:spPr>
          <a:xfrm>
            <a:off x="6934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4" name="TextBox 463"/>
          <p:cNvSpPr txBox="1"/>
          <p:nvPr/>
        </p:nvSpPr>
        <p:spPr>
          <a:xfrm>
            <a:off x="6934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5" name="TextBox 464"/>
          <p:cNvSpPr txBox="1"/>
          <p:nvPr/>
        </p:nvSpPr>
        <p:spPr>
          <a:xfrm>
            <a:off x="6934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6934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7" name="TextBox 466"/>
          <p:cNvSpPr txBox="1"/>
          <p:nvPr/>
        </p:nvSpPr>
        <p:spPr>
          <a:xfrm>
            <a:off x="6934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8" name="TextBox 467"/>
          <p:cNvSpPr txBox="1"/>
          <p:nvPr/>
        </p:nvSpPr>
        <p:spPr>
          <a:xfrm>
            <a:off x="6934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9" name="TextBox 468"/>
          <p:cNvSpPr txBox="1"/>
          <p:nvPr/>
        </p:nvSpPr>
        <p:spPr>
          <a:xfrm>
            <a:off x="6934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0" name="TextBox 469"/>
          <p:cNvSpPr txBox="1"/>
          <p:nvPr/>
        </p:nvSpPr>
        <p:spPr>
          <a:xfrm>
            <a:off x="6934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1" name="TextBox 470"/>
          <p:cNvSpPr txBox="1"/>
          <p:nvPr/>
        </p:nvSpPr>
        <p:spPr>
          <a:xfrm>
            <a:off x="6934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2" name="TextBox 471"/>
          <p:cNvSpPr txBox="1"/>
          <p:nvPr/>
        </p:nvSpPr>
        <p:spPr>
          <a:xfrm>
            <a:off x="6934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3" name="TextBox 472"/>
          <p:cNvSpPr txBox="1"/>
          <p:nvPr/>
        </p:nvSpPr>
        <p:spPr>
          <a:xfrm>
            <a:off x="6934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4" name="TextBox 473"/>
          <p:cNvSpPr txBox="1"/>
          <p:nvPr/>
        </p:nvSpPr>
        <p:spPr>
          <a:xfrm>
            <a:off x="69342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5" name="TextBox 474"/>
          <p:cNvSpPr txBox="1"/>
          <p:nvPr/>
        </p:nvSpPr>
        <p:spPr>
          <a:xfrm>
            <a:off x="69342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6" name="TextBox 475"/>
          <p:cNvSpPr txBox="1"/>
          <p:nvPr/>
        </p:nvSpPr>
        <p:spPr>
          <a:xfrm>
            <a:off x="69342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7" name="TextBox 476"/>
          <p:cNvSpPr txBox="1"/>
          <p:nvPr/>
        </p:nvSpPr>
        <p:spPr>
          <a:xfrm>
            <a:off x="69342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8" name="TextBox 477"/>
          <p:cNvSpPr txBox="1"/>
          <p:nvPr/>
        </p:nvSpPr>
        <p:spPr>
          <a:xfrm>
            <a:off x="69342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9" name="TextBox 478"/>
          <p:cNvSpPr txBox="1"/>
          <p:nvPr/>
        </p:nvSpPr>
        <p:spPr>
          <a:xfrm>
            <a:off x="7086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0" name="TextBox 479"/>
          <p:cNvSpPr txBox="1"/>
          <p:nvPr/>
        </p:nvSpPr>
        <p:spPr>
          <a:xfrm>
            <a:off x="7086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1" name="TextBox 480"/>
          <p:cNvSpPr txBox="1"/>
          <p:nvPr/>
        </p:nvSpPr>
        <p:spPr>
          <a:xfrm>
            <a:off x="7086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2" name="TextBox 481"/>
          <p:cNvSpPr txBox="1"/>
          <p:nvPr/>
        </p:nvSpPr>
        <p:spPr>
          <a:xfrm>
            <a:off x="7086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3" name="TextBox 482"/>
          <p:cNvSpPr txBox="1"/>
          <p:nvPr/>
        </p:nvSpPr>
        <p:spPr>
          <a:xfrm>
            <a:off x="7086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4" name="TextBox 483"/>
          <p:cNvSpPr txBox="1"/>
          <p:nvPr/>
        </p:nvSpPr>
        <p:spPr>
          <a:xfrm>
            <a:off x="7086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5" name="TextBox 484"/>
          <p:cNvSpPr txBox="1"/>
          <p:nvPr/>
        </p:nvSpPr>
        <p:spPr>
          <a:xfrm>
            <a:off x="7086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6" name="TextBox 485"/>
          <p:cNvSpPr txBox="1"/>
          <p:nvPr/>
        </p:nvSpPr>
        <p:spPr>
          <a:xfrm>
            <a:off x="7086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7" name="TextBox 486"/>
          <p:cNvSpPr txBox="1"/>
          <p:nvPr/>
        </p:nvSpPr>
        <p:spPr>
          <a:xfrm>
            <a:off x="7086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8" name="TextBox 487"/>
          <p:cNvSpPr txBox="1"/>
          <p:nvPr/>
        </p:nvSpPr>
        <p:spPr>
          <a:xfrm>
            <a:off x="7086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9" name="TextBox 488"/>
          <p:cNvSpPr txBox="1"/>
          <p:nvPr/>
        </p:nvSpPr>
        <p:spPr>
          <a:xfrm>
            <a:off x="7086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0" name="TextBox 489"/>
          <p:cNvSpPr txBox="1"/>
          <p:nvPr/>
        </p:nvSpPr>
        <p:spPr>
          <a:xfrm>
            <a:off x="7086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1" name="TextBox 490"/>
          <p:cNvSpPr txBox="1"/>
          <p:nvPr/>
        </p:nvSpPr>
        <p:spPr>
          <a:xfrm>
            <a:off x="7086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2" name="TextBox 491"/>
          <p:cNvSpPr txBox="1"/>
          <p:nvPr/>
        </p:nvSpPr>
        <p:spPr>
          <a:xfrm>
            <a:off x="70866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3" name="TextBox 492"/>
          <p:cNvSpPr txBox="1"/>
          <p:nvPr/>
        </p:nvSpPr>
        <p:spPr>
          <a:xfrm>
            <a:off x="70866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4" name="TextBox 493"/>
          <p:cNvSpPr txBox="1"/>
          <p:nvPr/>
        </p:nvSpPr>
        <p:spPr>
          <a:xfrm>
            <a:off x="70866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5" name="TextBox 494"/>
          <p:cNvSpPr txBox="1"/>
          <p:nvPr/>
        </p:nvSpPr>
        <p:spPr>
          <a:xfrm>
            <a:off x="7239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6" name="TextBox 495"/>
          <p:cNvSpPr txBox="1"/>
          <p:nvPr/>
        </p:nvSpPr>
        <p:spPr>
          <a:xfrm>
            <a:off x="7239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7" name="TextBox 496"/>
          <p:cNvSpPr txBox="1"/>
          <p:nvPr/>
        </p:nvSpPr>
        <p:spPr>
          <a:xfrm>
            <a:off x="7239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8" name="TextBox 497"/>
          <p:cNvSpPr txBox="1"/>
          <p:nvPr/>
        </p:nvSpPr>
        <p:spPr>
          <a:xfrm>
            <a:off x="7239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9" name="TextBox 498"/>
          <p:cNvSpPr txBox="1"/>
          <p:nvPr/>
        </p:nvSpPr>
        <p:spPr>
          <a:xfrm>
            <a:off x="7239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0" name="TextBox 499"/>
          <p:cNvSpPr txBox="1"/>
          <p:nvPr/>
        </p:nvSpPr>
        <p:spPr>
          <a:xfrm>
            <a:off x="7239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1" name="TextBox 500"/>
          <p:cNvSpPr txBox="1"/>
          <p:nvPr/>
        </p:nvSpPr>
        <p:spPr>
          <a:xfrm>
            <a:off x="7239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2" name="TextBox 501"/>
          <p:cNvSpPr txBox="1"/>
          <p:nvPr/>
        </p:nvSpPr>
        <p:spPr>
          <a:xfrm>
            <a:off x="7239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3" name="TextBox 502"/>
          <p:cNvSpPr txBox="1"/>
          <p:nvPr/>
        </p:nvSpPr>
        <p:spPr>
          <a:xfrm>
            <a:off x="7239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4" name="TextBox 503"/>
          <p:cNvSpPr txBox="1"/>
          <p:nvPr/>
        </p:nvSpPr>
        <p:spPr>
          <a:xfrm>
            <a:off x="7239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5" name="TextBox 504"/>
          <p:cNvSpPr txBox="1"/>
          <p:nvPr/>
        </p:nvSpPr>
        <p:spPr>
          <a:xfrm>
            <a:off x="7239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6" name="TextBox 505"/>
          <p:cNvSpPr txBox="1"/>
          <p:nvPr/>
        </p:nvSpPr>
        <p:spPr>
          <a:xfrm>
            <a:off x="7239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7" name="TextBox 506"/>
          <p:cNvSpPr txBox="1"/>
          <p:nvPr/>
        </p:nvSpPr>
        <p:spPr>
          <a:xfrm>
            <a:off x="72390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8" name="TextBox 507"/>
          <p:cNvSpPr txBox="1"/>
          <p:nvPr/>
        </p:nvSpPr>
        <p:spPr>
          <a:xfrm>
            <a:off x="72390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9" name="TextBox 508"/>
          <p:cNvSpPr txBox="1"/>
          <p:nvPr/>
        </p:nvSpPr>
        <p:spPr>
          <a:xfrm>
            <a:off x="72390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0" name="TextBox 509"/>
          <p:cNvSpPr txBox="1"/>
          <p:nvPr/>
        </p:nvSpPr>
        <p:spPr>
          <a:xfrm>
            <a:off x="72390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1" name="TextBox 510"/>
          <p:cNvSpPr txBox="1"/>
          <p:nvPr/>
        </p:nvSpPr>
        <p:spPr>
          <a:xfrm>
            <a:off x="7391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2" name="TextBox 511"/>
          <p:cNvSpPr txBox="1"/>
          <p:nvPr/>
        </p:nvSpPr>
        <p:spPr>
          <a:xfrm>
            <a:off x="7391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3" name="TextBox 512"/>
          <p:cNvSpPr txBox="1"/>
          <p:nvPr/>
        </p:nvSpPr>
        <p:spPr>
          <a:xfrm>
            <a:off x="7391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4" name="TextBox 513"/>
          <p:cNvSpPr txBox="1"/>
          <p:nvPr/>
        </p:nvSpPr>
        <p:spPr>
          <a:xfrm>
            <a:off x="7391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5" name="TextBox 514"/>
          <p:cNvSpPr txBox="1"/>
          <p:nvPr/>
        </p:nvSpPr>
        <p:spPr>
          <a:xfrm>
            <a:off x="7391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6" name="TextBox 515"/>
          <p:cNvSpPr txBox="1"/>
          <p:nvPr/>
        </p:nvSpPr>
        <p:spPr>
          <a:xfrm>
            <a:off x="7391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7" name="TextBox 516"/>
          <p:cNvSpPr txBox="1"/>
          <p:nvPr/>
        </p:nvSpPr>
        <p:spPr>
          <a:xfrm>
            <a:off x="7391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8" name="TextBox 517"/>
          <p:cNvSpPr txBox="1"/>
          <p:nvPr/>
        </p:nvSpPr>
        <p:spPr>
          <a:xfrm>
            <a:off x="7391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9" name="TextBox 518"/>
          <p:cNvSpPr txBox="1"/>
          <p:nvPr/>
        </p:nvSpPr>
        <p:spPr>
          <a:xfrm>
            <a:off x="7391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0" name="TextBox 519"/>
          <p:cNvSpPr txBox="1"/>
          <p:nvPr/>
        </p:nvSpPr>
        <p:spPr>
          <a:xfrm>
            <a:off x="73914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1" name="TextBox 520"/>
          <p:cNvSpPr txBox="1"/>
          <p:nvPr/>
        </p:nvSpPr>
        <p:spPr>
          <a:xfrm>
            <a:off x="73914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2" name="TextBox 521"/>
          <p:cNvSpPr txBox="1"/>
          <p:nvPr/>
        </p:nvSpPr>
        <p:spPr>
          <a:xfrm>
            <a:off x="73914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3" name="TextBox 522"/>
          <p:cNvSpPr txBox="1"/>
          <p:nvPr/>
        </p:nvSpPr>
        <p:spPr>
          <a:xfrm>
            <a:off x="73914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4" name="TextBox 523"/>
          <p:cNvSpPr txBox="1"/>
          <p:nvPr/>
        </p:nvSpPr>
        <p:spPr>
          <a:xfrm>
            <a:off x="73914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5" name="TextBox 524"/>
          <p:cNvSpPr txBox="1"/>
          <p:nvPr/>
        </p:nvSpPr>
        <p:spPr>
          <a:xfrm>
            <a:off x="73914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6" name="TextBox 525"/>
          <p:cNvSpPr txBox="1"/>
          <p:nvPr/>
        </p:nvSpPr>
        <p:spPr>
          <a:xfrm>
            <a:off x="73914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7" name="TextBox 526"/>
          <p:cNvSpPr txBox="1"/>
          <p:nvPr/>
        </p:nvSpPr>
        <p:spPr>
          <a:xfrm>
            <a:off x="7543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8" name="TextBox 527"/>
          <p:cNvSpPr txBox="1"/>
          <p:nvPr/>
        </p:nvSpPr>
        <p:spPr>
          <a:xfrm>
            <a:off x="7543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9" name="TextBox 528"/>
          <p:cNvSpPr txBox="1"/>
          <p:nvPr/>
        </p:nvSpPr>
        <p:spPr>
          <a:xfrm>
            <a:off x="7543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0" name="TextBox 529"/>
          <p:cNvSpPr txBox="1"/>
          <p:nvPr/>
        </p:nvSpPr>
        <p:spPr>
          <a:xfrm>
            <a:off x="7543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1" name="TextBox 530"/>
          <p:cNvSpPr txBox="1"/>
          <p:nvPr/>
        </p:nvSpPr>
        <p:spPr>
          <a:xfrm>
            <a:off x="7543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543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3" name="TextBox 532"/>
          <p:cNvSpPr txBox="1"/>
          <p:nvPr/>
        </p:nvSpPr>
        <p:spPr>
          <a:xfrm>
            <a:off x="7543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4" name="TextBox 533"/>
          <p:cNvSpPr txBox="1"/>
          <p:nvPr/>
        </p:nvSpPr>
        <p:spPr>
          <a:xfrm>
            <a:off x="7543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5" name="TextBox 534"/>
          <p:cNvSpPr txBox="1"/>
          <p:nvPr/>
        </p:nvSpPr>
        <p:spPr>
          <a:xfrm>
            <a:off x="7543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6" name="TextBox 535"/>
          <p:cNvSpPr txBox="1"/>
          <p:nvPr/>
        </p:nvSpPr>
        <p:spPr>
          <a:xfrm>
            <a:off x="7543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7" name="TextBox 536"/>
          <p:cNvSpPr txBox="1"/>
          <p:nvPr/>
        </p:nvSpPr>
        <p:spPr>
          <a:xfrm>
            <a:off x="75438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8" name="TextBox 537"/>
          <p:cNvSpPr txBox="1"/>
          <p:nvPr/>
        </p:nvSpPr>
        <p:spPr>
          <a:xfrm>
            <a:off x="75438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9" name="TextBox 538"/>
          <p:cNvSpPr txBox="1"/>
          <p:nvPr/>
        </p:nvSpPr>
        <p:spPr>
          <a:xfrm>
            <a:off x="75438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0" name="TextBox 539"/>
          <p:cNvSpPr txBox="1"/>
          <p:nvPr/>
        </p:nvSpPr>
        <p:spPr>
          <a:xfrm>
            <a:off x="75438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1" name="TextBox 540"/>
          <p:cNvSpPr txBox="1"/>
          <p:nvPr/>
        </p:nvSpPr>
        <p:spPr>
          <a:xfrm>
            <a:off x="75438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2" name="TextBox 541"/>
          <p:cNvSpPr txBox="1"/>
          <p:nvPr/>
        </p:nvSpPr>
        <p:spPr>
          <a:xfrm>
            <a:off x="75438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3" name="TextBox 542"/>
          <p:cNvSpPr txBox="1"/>
          <p:nvPr/>
        </p:nvSpPr>
        <p:spPr>
          <a:xfrm>
            <a:off x="7696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4" name="TextBox 543"/>
          <p:cNvSpPr txBox="1"/>
          <p:nvPr/>
        </p:nvSpPr>
        <p:spPr>
          <a:xfrm>
            <a:off x="7696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5" name="TextBox 544"/>
          <p:cNvSpPr txBox="1"/>
          <p:nvPr/>
        </p:nvSpPr>
        <p:spPr>
          <a:xfrm>
            <a:off x="7696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6" name="TextBox 545"/>
          <p:cNvSpPr txBox="1"/>
          <p:nvPr/>
        </p:nvSpPr>
        <p:spPr>
          <a:xfrm>
            <a:off x="7696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7" name="TextBox 546"/>
          <p:cNvSpPr txBox="1"/>
          <p:nvPr/>
        </p:nvSpPr>
        <p:spPr>
          <a:xfrm>
            <a:off x="7696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8" name="TextBox 547"/>
          <p:cNvSpPr txBox="1"/>
          <p:nvPr/>
        </p:nvSpPr>
        <p:spPr>
          <a:xfrm>
            <a:off x="7696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9" name="TextBox 548"/>
          <p:cNvSpPr txBox="1"/>
          <p:nvPr/>
        </p:nvSpPr>
        <p:spPr>
          <a:xfrm>
            <a:off x="7696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0" name="TextBox 549"/>
          <p:cNvSpPr txBox="1"/>
          <p:nvPr/>
        </p:nvSpPr>
        <p:spPr>
          <a:xfrm>
            <a:off x="7696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1" name="TextBox 550"/>
          <p:cNvSpPr txBox="1"/>
          <p:nvPr/>
        </p:nvSpPr>
        <p:spPr>
          <a:xfrm>
            <a:off x="7696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2" name="TextBox 551"/>
          <p:cNvSpPr txBox="1"/>
          <p:nvPr/>
        </p:nvSpPr>
        <p:spPr>
          <a:xfrm>
            <a:off x="7696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3" name="TextBox 552"/>
          <p:cNvSpPr txBox="1"/>
          <p:nvPr/>
        </p:nvSpPr>
        <p:spPr>
          <a:xfrm>
            <a:off x="7696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4" name="TextBox 553"/>
          <p:cNvSpPr txBox="1"/>
          <p:nvPr/>
        </p:nvSpPr>
        <p:spPr>
          <a:xfrm>
            <a:off x="76962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5" name="TextBox 554"/>
          <p:cNvSpPr txBox="1"/>
          <p:nvPr/>
        </p:nvSpPr>
        <p:spPr>
          <a:xfrm>
            <a:off x="76962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6" name="TextBox 555"/>
          <p:cNvSpPr txBox="1"/>
          <p:nvPr/>
        </p:nvSpPr>
        <p:spPr>
          <a:xfrm>
            <a:off x="76962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7" name="TextBox 556"/>
          <p:cNvSpPr txBox="1"/>
          <p:nvPr/>
        </p:nvSpPr>
        <p:spPr>
          <a:xfrm>
            <a:off x="76962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8" name="TextBox 557"/>
          <p:cNvSpPr txBox="1"/>
          <p:nvPr/>
        </p:nvSpPr>
        <p:spPr>
          <a:xfrm>
            <a:off x="76962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9" name="TextBox 558"/>
          <p:cNvSpPr txBox="1"/>
          <p:nvPr/>
        </p:nvSpPr>
        <p:spPr>
          <a:xfrm>
            <a:off x="7848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0" name="TextBox 559"/>
          <p:cNvSpPr txBox="1"/>
          <p:nvPr/>
        </p:nvSpPr>
        <p:spPr>
          <a:xfrm>
            <a:off x="7848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1" name="TextBox 560"/>
          <p:cNvSpPr txBox="1"/>
          <p:nvPr/>
        </p:nvSpPr>
        <p:spPr>
          <a:xfrm>
            <a:off x="7848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2" name="TextBox 561"/>
          <p:cNvSpPr txBox="1"/>
          <p:nvPr/>
        </p:nvSpPr>
        <p:spPr>
          <a:xfrm>
            <a:off x="7848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3" name="TextBox 562"/>
          <p:cNvSpPr txBox="1"/>
          <p:nvPr/>
        </p:nvSpPr>
        <p:spPr>
          <a:xfrm>
            <a:off x="7848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4" name="TextBox 563"/>
          <p:cNvSpPr txBox="1"/>
          <p:nvPr/>
        </p:nvSpPr>
        <p:spPr>
          <a:xfrm>
            <a:off x="7848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5" name="TextBox 564"/>
          <p:cNvSpPr txBox="1"/>
          <p:nvPr/>
        </p:nvSpPr>
        <p:spPr>
          <a:xfrm>
            <a:off x="7848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6" name="TextBox 565"/>
          <p:cNvSpPr txBox="1"/>
          <p:nvPr/>
        </p:nvSpPr>
        <p:spPr>
          <a:xfrm>
            <a:off x="7848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7" name="TextBox 566"/>
          <p:cNvSpPr txBox="1"/>
          <p:nvPr/>
        </p:nvSpPr>
        <p:spPr>
          <a:xfrm>
            <a:off x="7848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8" name="TextBox 567"/>
          <p:cNvSpPr txBox="1"/>
          <p:nvPr/>
        </p:nvSpPr>
        <p:spPr>
          <a:xfrm>
            <a:off x="7848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9" name="TextBox 568"/>
          <p:cNvSpPr txBox="1"/>
          <p:nvPr/>
        </p:nvSpPr>
        <p:spPr>
          <a:xfrm>
            <a:off x="7848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0" name="TextBox 569"/>
          <p:cNvSpPr txBox="1"/>
          <p:nvPr/>
        </p:nvSpPr>
        <p:spPr>
          <a:xfrm>
            <a:off x="7848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1" name="TextBox 570"/>
          <p:cNvSpPr txBox="1"/>
          <p:nvPr/>
        </p:nvSpPr>
        <p:spPr>
          <a:xfrm>
            <a:off x="7848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2" name="TextBox 571"/>
          <p:cNvSpPr txBox="1"/>
          <p:nvPr/>
        </p:nvSpPr>
        <p:spPr>
          <a:xfrm>
            <a:off x="78486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3" name="TextBox 572"/>
          <p:cNvSpPr txBox="1"/>
          <p:nvPr/>
        </p:nvSpPr>
        <p:spPr>
          <a:xfrm>
            <a:off x="78486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4" name="TextBox 573"/>
          <p:cNvSpPr txBox="1"/>
          <p:nvPr/>
        </p:nvSpPr>
        <p:spPr>
          <a:xfrm>
            <a:off x="78486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685925" y="5421868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Reed-Muller</a:t>
            </a:r>
            <a:endParaRPr lang="en-US" dirty="0"/>
          </a:p>
        </p:txBody>
      </p:sp>
      <p:sp>
        <p:nvSpPr>
          <p:cNvPr id="575" name="TextBox 574"/>
          <p:cNvSpPr txBox="1"/>
          <p:nvPr/>
        </p:nvSpPr>
        <p:spPr>
          <a:xfrm>
            <a:off x="5705475" y="5419725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Lifted Reed-Solomon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05025" y="50292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25" y="5029200"/>
                <a:ext cx="5334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6" name="TextBox 575"/>
              <p:cNvSpPr txBox="1"/>
              <p:nvPr/>
            </p:nvSpPr>
            <p:spPr>
              <a:xfrm>
                <a:off x="6524625" y="503289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6" name="TextBox 5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5032891"/>
                <a:ext cx="5334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7" name="TextBox 576"/>
              <p:cNvSpPr txBox="1"/>
              <p:nvPr/>
            </p:nvSpPr>
            <p:spPr>
              <a:xfrm>
                <a:off x="609600" y="36311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7" name="TextBox 5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31168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8" name="TextBox 577"/>
              <p:cNvSpPr txBox="1"/>
              <p:nvPr/>
            </p:nvSpPr>
            <p:spPr>
              <a:xfrm>
                <a:off x="5029200" y="36311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8" name="TextBox 5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31168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37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Talk outline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correcting codes</a:t>
            </a:r>
          </a:p>
          <a:p>
            <a:r>
              <a:rPr lang="en-US" dirty="0" smtClean="0"/>
              <a:t>Locally correctable codes</a:t>
            </a:r>
          </a:p>
          <a:p>
            <a:r>
              <a:rPr lang="en-US" dirty="0" smtClean="0"/>
              <a:t>Our contributions</a:t>
            </a:r>
          </a:p>
          <a:p>
            <a:pPr lvl="1"/>
            <a:r>
              <a:rPr lang="en-US" dirty="0" smtClean="0"/>
              <a:t>New high rate LCCs</a:t>
            </a:r>
          </a:p>
          <a:p>
            <a:pPr lvl="1"/>
            <a:r>
              <a:rPr lang="en-US" dirty="0" smtClean="0"/>
              <a:t>General framework of “lifting” codes</a:t>
            </a:r>
          </a:p>
          <a:p>
            <a:pPr lvl="1"/>
            <a:r>
              <a:rPr lang="en-US" dirty="0" smtClean="0"/>
              <a:t>New lower bounds for </a:t>
            </a:r>
            <a:r>
              <a:rPr lang="en-US" dirty="0" err="1" smtClean="0"/>
              <a:t>Nikodym</a:t>
            </a:r>
            <a:r>
              <a:rPr lang="en-US" dirty="0" smtClean="0"/>
              <a:t>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Dimension of lifted RS code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=16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 xmlns="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−1=11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143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" name="TextBox 47"/>
          <p:cNvSpPr txBox="1"/>
          <p:nvPr/>
        </p:nvSpPr>
        <p:spPr>
          <a:xfrm>
            <a:off x="1143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" name="TextBox 48"/>
          <p:cNvSpPr txBox="1"/>
          <p:nvPr/>
        </p:nvSpPr>
        <p:spPr>
          <a:xfrm>
            <a:off x="1143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" name="TextBox 49"/>
          <p:cNvSpPr txBox="1"/>
          <p:nvPr/>
        </p:nvSpPr>
        <p:spPr>
          <a:xfrm>
            <a:off x="1143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" name="TextBox 50"/>
          <p:cNvSpPr txBox="1"/>
          <p:nvPr/>
        </p:nvSpPr>
        <p:spPr>
          <a:xfrm>
            <a:off x="11430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" name="TextBox 51"/>
          <p:cNvSpPr txBox="1"/>
          <p:nvPr/>
        </p:nvSpPr>
        <p:spPr>
          <a:xfrm>
            <a:off x="11430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11430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" name="TextBox 53"/>
          <p:cNvSpPr txBox="1"/>
          <p:nvPr/>
        </p:nvSpPr>
        <p:spPr>
          <a:xfrm>
            <a:off x="11430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" name="TextBox 54"/>
          <p:cNvSpPr txBox="1"/>
          <p:nvPr/>
        </p:nvSpPr>
        <p:spPr>
          <a:xfrm>
            <a:off x="11430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" name="TextBox 55"/>
          <p:cNvSpPr txBox="1"/>
          <p:nvPr/>
        </p:nvSpPr>
        <p:spPr>
          <a:xfrm>
            <a:off x="1143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" name="TextBox 56"/>
          <p:cNvSpPr txBox="1"/>
          <p:nvPr/>
        </p:nvSpPr>
        <p:spPr>
          <a:xfrm>
            <a:off x="1143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8" name="TextBox 57"/>
          <p:cNvSpPr txBox="1"/>
          <p:nvPr/>
        </p:nvSpPr>
        <p:spPr>
          <a:xfrm>
            <a:off x="1143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9" name="TextBox 58"/>
          <p:cNvSpPr txBox="1"/>
          <p:nvPr/>
        </p:nvSpPr>
        <p:spPr>
          <a:xfrm>
            <a:off x="1143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0" name="TextBox 59"/>
          <p:cNvSpPr txBox="1"/>
          <p:nvPr/>
        </p:nvSpPr>
        <p:spPr>
          <a:xfrm>
            <a:off x="1143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1" name="TextBox 60"/>
          <p:cNvSpPr txBox="1"/>
          <p:nvPr/>
        </p:nvSpPr>
        <p:spPr>
          <a:xfrm>
            <a:off x="1143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2" name="TextBox 61"/>
          <p:cNvSpPr txBox="1"/>
          <p:nvPr/>
        </p:nvSpPr>
        <p:spPr>
          <a:xfrm>
            <a:off x="1143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3" name="TextBox 62"/>
          <p:cNvSpPr txBox="1"/>
          <p:nvPr/>
        </p:nvSpPr>
        <p:spPr>
          <a:xfrm>
            <a:off x="1295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4" name="TextBox 63"/>
          <p:cNvSpPr txBox="1"/>
          <p:nvPr/>
        </p:nvSpPr>
        <p:spPr>
          <a:xfrm>
            <a:off x="1295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5" name="TextBox 64"/>
          <p:cNvSpPr txBox="1"/>
          <p:nvPr/>
        </p:nvSpPr>
        <p:spPr>
          <a:xfrm>
            <a:off x="1295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6" name="TextBox 65"/>
          <p:cNvSpPr txBox="1"/>
          <p:nvPr/>
        </p:nvSpPr>
        <p:spPr>
          <a:xfrm>
            <a:off x="1295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7" name="TextBox 66"/>
          <p:cNvSpPr txBox="1"/>
          <p:nvPr/>
        </p:nvSpPr>
        <p:spPr>
          <a:xfrm>
            <a:off x="1295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8" name="TextBox 67"/>
          <p:cNvSpPr txBox="1"/>
          <p:nvPr/>
        </p:nvSpPr>
        <p:spPr>
          <a:xfrm>
            <a:off x="12954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9" name="TextBox 68"/>
          <p:cNvSpPr txBox="1"/>
          <p:nvPr/>
        </p:nvSpPr>
        <p:spPr>
          <a:xfrm>
            <a:off x="12954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0" name="TextBox 69"/>
          <p:cNvSpPr txBox="1"/>
          <p:nvPr/>
        </p:nvSpPr>
        <p:spPr>
          <a:xfrm>
            <a:off x="12954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1" name="TextBox 70"/>
          <p:cNvSpPr txBox="1"/>
          <p:nvPr/>
        </p:nvSpPr>
        <p:spPr>
          <a:xfrm>
            <a:off x="12954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2" name="TextBox 71"/>
          <p:cNvSpPr txBox="1"/>
          <p:nvPr/>
        </p:nvSpPr>
        <p:spPr>
          <a:xfrm>
            <a:off x="12954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3" name="TextBox 72"/>
          <p:cNvSpPr txBox="1"/>
          <p:nvPr/>
        </p:nvSpPr>
        <p:spPr>
          <a:xfrm>
            <a:off x="1295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4" name="TextBox 73"/>
          <p:cNvSpPr txBox="1"/>
          <p:nvPr/>
        </p:nvSpPr>
        <p:spPr>
          <a:xfrm>
            <a:off x="1295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5" name="TextBox 74"/>
          <p:cNvSpPr txBox="1"/>
          <p:nvPr/>
        </p:nvSpPr>
        <p:spPr>
          <a:xfrm>
            <a:off x="1295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6" name="TextBox 75"/>
          <p:cNvSpPr txBox="1"/>
          <p:nvPr/>
        </p:nvSpPr>
        <p:spPr>
          <a:xfrm>
            <a:off x="1295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7" name="TextBox 76"/>
          <p:cNvSpPr txBox="1"/>
          <p:nvPr/>
        </p:nvSpPr>
        <p:spPr>
          <a:xfrm>
            <a:off x="1295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8" name="TextBox 77"/>
          <p:cNvSpPr txBox="1"/>
          <p:nvPr/>
        </p:nvSpPr>
        <p:spPr>
          <a:xfrm>
            <a:off x="1295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9" name="TextBox 78"/>
          <p:cNvSpPr txBox="1"/>
          <p:nvPr/>
        </p:nvSpPr>
        <p:spPr>
          <a:xfrm>
            <a:off x="1447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0" name="TextBox 79"/>
          <p:cNvSpPr txBox="1"/>
          <p:nvPr/>
        </p:nvSpPr>
        <p:spPr>
          <a:xfrm>
            <a:off x="1447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1" name="TextBox 80"/>
          <p:cNvSpPr txBox="1"/>
          <p:nvPr/>
        </p:nvSpPr>
        <p:spPr>
          <a:xfrm>
            <a:off x="1447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2" name="TextBox 81"/>
          <p:cNvSpPr txBox="1"/>
          <p:nvPr/>
        </p:nvSpPr>
        <p:spPr>
          <a:xfrm>
            <a:off x="1447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3" name="TextBox 82"/>
          <p:cNvSpPr txBox="1"/>
          <p:nvPr/>
        </p:nvSpPr>
        <p:spPr>
          <a:xfrm>
            <a:off x="1447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4" name="TextBox 83"/>
          <p:cNvSpPr txBox="1"/>
          <p:nvPr/>
        </p:nvSpPr>
        <p:spPr>
          <a:xfrm>
            <a:off x="1447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5" name="TextBox 84"/>
          <p:cNvSpPr txBox="1"/>
          <p:nvPr/>
        </p:nvSpPr>
        <p:spPr>
          <a:xfrm>
            <a:off x="14478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6" name="TextBox 85"/>
          <p:cNvSpPr txBox="1"/>
          <p:nvPr/>
        </p:nvSpPr>
        <p:spPr>
          <a:xfrm>
            <a:off x="14478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7" name="TextBox 86"/>
          <p:cNvSpPr txBox="1"/>
          <p:nvPr/>
        </p:nvSpPr>
        <p:spPr>
          <a:xfrm>
            <a:off x="14478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8" name="TextBox 87"/>
          <p:cNvSpPr txBox="1"/>
          <p:nvPr/>
        </p:nvSpPr>
        <p:spPr>
          <a:xfrm>
            <a:off x="14478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9" name="TextBox 88"/>
          <p:cNvSpPr txBox="1"/>
          <p:nvPr/>
        </p:nvSpPr>
        <p:spPr>
          <a:xfrm>
            <a:off x="14478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0" name="TextBox 89"/>
          <p:cNvSpPr txBox="1"/>
          <p:nvPr/>
        </p:nvSpPr>
        <p:spPr>
          <a:xfrm>
            <a:off x="1447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1" name="TextBox 90"/>
          <p:cNvSpPr txBox="1"/>
          <p:nvPr/>
        </p:nvSpPr>
        <p:spPr>
          <a:xfrm>
            <a:off x="1447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2" name="TextBox 91"/>
          <p:cNvSpPr txBox="1"/>
          <p:nvPr/>
        </p:nvSpPr>
        <p:spPr>
          <a:xfrm>
            <a:off x="1447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3" name="TextBox 92"/>
          <p:cNvSpPr txBox="1"/>
          <p:nvPr/>
        </p:nvSpPr>
        <p:spPr>
          <a:xfrm>
            <a:off x="1447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4" name="TextBox 93"/>
          <p:cNvSpPr txBox="1"/>
          <p:nvPr/>
        </p:nvSpPr>
        <p:spPr>
          <a:xfrm>
            <a:off x="1447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5" name="TextBox 94"/>
          <p:cNvSpPr txBox="1"/>
          <p:nvPr/>
        </p:nvSpPr>
        <p:spPr>
          <a:xfrm>
            <a:off x="1600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6" name="TextBox 95"/>
          <p:cNvSpPr txBox="1"/>
          <p:nvPr/>
        </p:nvSpPr>
        <p:spPr>
          <a:xfrm>
            <a:off x="1600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7" name="TextBox 96"/>
          <p:cNvSpPr txBox="1"/>
          <p:nvPr/>
        </p:nvSpPr>
        <p:spPr>
          <a:xfrm>
            <a:off x="1600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8" name="TextBox 97"/>
          <p:cNvSpPr txBox="1"/>
          <p:nvPr/>
        </p:nvSpPr>
        <p:spPr>
          <a:xfrm>
            <a:off x="1600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9" name="TextBox 98"/>
          <p:cNvSpPr txBox="1"/>
          <p:nvPr/>
        </p:nvSpPr>
        <p:spPr>
          <a:xfrm>
            <a:off x="1600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0" name="TextBox 99"/>
          <p:cNvSpPr txBox="1"/>
          <p:nvPr/>
        </p:nvSpPr>
        <p:spPr>
          <a:xfrm>
            <a:off x="1600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600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6002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6002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6002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6002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6002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600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600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600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600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752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752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752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752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752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752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752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752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7526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7526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17526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1752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752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752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752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752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905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905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905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905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905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905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905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905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905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905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1905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905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905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905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1" name="TextBox 140"/>
          <p:cNvSpPr txBox="1"/>
          <p:nvPr/>
        </p:nvSpPr>
        <p:spPr>
          <a:xfrm>
            <a:off x="1905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2" name="TextBox 141"/>
          <p:cNvSpPr txBox="1"/>
          <p:nvPr/>
        </p:nvSpPr>
        <p:spPr>
          <a:xfrm>
            <a:off x="1905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2057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057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057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2057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2057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057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9" name="TextBox 148"/>
          <p:cNvSpPr txBox="1"/>
          <p:nvPr/>
        </p:nvSpPr>
        <p:spPr>
          <a:xfrm>
            <a:off x="2057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057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2057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20574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057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4" name="TextBox 153"/>
          <p:cNvSpPr txBox="1"/>
          <p:nvPr/>
        </p:nvSpPr>
        <p:spPr>
          <a:xfrm>
            <a:off x="2057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2057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2057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7" name="TextBox 156"/>
          <p:cNvSpPr txBox="1"/>
          <p:nvPr/>
        </p:nvSpPr>
        <p:spPr>
          <a:xfrm>
            <a:off x="2057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2057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209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2209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1" name="TextBox 160"/>
          <p:cNvSpPr txBox="1"/>
          <p:nvPr/>
        </p:nvSpPr>
        <p:spPr>
          <a:xfrm>
            <a:off x="2209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209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3" name="TextBox 162"/>
          <p:cNvSpPr txBox="1"/>
          <p:nvPr/>
        </p:nvSpPr>
        <p:spPr>
          <a:xfrm>
            <a:off x="2209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4" name="TextBox 163"/>
          <p:cNvSpPr txBox="1"/>
          <p:nvPr/>
        </p:nvSpPr>
        <p:spPr>
          <a:xfrm>
            <a:off x="2209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209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2209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2209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2209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9" name="TextBox 168"/>
          <p:cNvSpPr txBox="1"/>
          <p:nvPr/>
        </p:nvSpPr>
        <p:spPr>
          <a:xfrm>
            <a:off x="22098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0" name="TextBox 169"/>
          <p:cNvSpPr txBox="1"/>
          <p:nvPr/>
        </p:nvSpPr>
        <p:spPr>
          <a:xfrm>
            <a:off x="2209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2209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209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2209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2209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5" name="TextBox 174"/>
          <p:cNvSpPr txBox="1"/>
          <p:nvPr/>
        </p:nvSpPr>
        <p:spPr>
          <a:xfrm>
            <a:off x="2362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6" name="TextBox 175"/>
          <p:cNvSpPr txBox="1"/>
          <p:nvPr/>
        </p:nvSpPr>
        <p:spPr>
          <a:xfrm>
            <a:off x="2362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2362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8" name="TextBox 177"/>
          <p:cNvSpPr txBox="1"/>
          <p:nvPr/>
        </p:nvSpPr>
        <p:spPr>
          <a:xfrm>
            <a:off x="2362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9" name="TextBox 178"/>
          <p:cNvSpPr txBox="1"/>
          <p:nvPr/>
        </p:nvSpPr>
        <p:spPr>
          <a:xfrm>
            <a:off x="2362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0" name="TextBox 179"/>
          <p:cNvSpPr txBox="1"/>
          <p:nvPr/>
        </p:nvSpPr>
        <p:spPr>
          <a:xfrm>
            <a:off x="2362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2362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362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362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2362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5" name="TextBox 184"/>
          <p:cNvSpPr txBox="1"/>
          <p:nvPr/>
        </p:nvSpPr>
        <p:spPr>
          <a:xfrm>
            <a:off x="2362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6" name="TextBox 185"/>
          <p:cNvSpPr txBox="1"/>
          <p:nvPr/>
        </p:nvSpPr>
        <p:spPr>
          <a:xfrm>
            <a:off x="23622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7" name="TextBox 186"/>
          <p:cNvSpPr txBox="1"/>
          <p:nvPr/>
        </p:nvSpPr>
        <p:spPr>
          <a:xfrm>
            <a:off x="2362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8" name="TextBox 187"/>
          <p:cNvSpPr txBox="1"/>
          <p:nvPr/>
        </p:nvSpPr>
        <p:spPr>
          <a:xfrm>
            <a:off x="2362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9" name="TextBox 188"/>
          <p:cNvSpPr txBox="1"/>
          <p:nvPr/>
        </p:nvSpPr>
        <p:spPr>
          <a:xfrm>
            <a:off x="2362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0" name="TextBox 189"/>
          <p:cNvSpPr txBox="1"/>
          <p:nvPr/>
        </p:nvSpPr>
        <p:spPr>
          <a:xfrm>
            <a:off x="2362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1" name="TextBox 190"/>
          <p:cNvSpPr txBox="1"/>
          <p:nvPr/>
        </p:nvSpPr>
        <p:spPr>
          <a:xfrm>
            <a:off x="2514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2" name="TextBox 191"/>
          <p:cNvSpPr txBox="1"/>
          <p:nvPr/>
        </p:nvSpPr>
        <p:spPr>
          <a:xfrm>
            <a:off x="2514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514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4" name="TextBox 193"/>
          <p:cNvSpPr txBox="1"/>
          <p:nvPr/>
        </p:nvSpPr>
        <p:spPr>
          <a:xfrm>
            <a:off x="2514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2514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6" name="TextBox 195"/>
          <p:cNvSpPr txBox="1"/>
          <p:nvPr/>
        </p:nvSpPr>
        <p:spPr>
          <a:xfrm>
            <a:off x="2514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2514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8" name="TextBox 197"/>
          <p:cNvSpPr txBox="1"/>
          <p:nvPr/>
        </p:nvSpPr>
        <p:spPr>
          <a:xfrm>
            <a:off x="2514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9" name="TextBox 198"/>
          <p:cNvSpPr txBox="1"/>
          <p:nvPr/>
        </p:nvSpPr>
        <p:spPr>
          <a:xfrm>
            <a:off x="2514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0" name="TextBox 199"/>
          <p:cNvSpPr txBox="1"/>
          <p:nvPr/>
        </p:nvSpPr>
        <p:spPr>
          <a:xfrm>
            <a:off x="2514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514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2" name="TextBox 201"/>
          <p:cNvSpPr txBox="1"/>
          <p:nvPr/>
        </p:nvSpPr>
        <p:spPr>
          <a:xfrm>
            <a:off x="2514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514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2514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2514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514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7" name="TextBox 206"/>
          <p:cNvSpPr txBox="1"/>
          <p:nvPr/>
        </p:nvSpPr>
        <p:spPr>
          <a:xfrm>
            <a:off x="2667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8" name="TextBox 207"/>
          <p:cNvSpPr txBox="1"/>
          <p:nvPr/>
        </p:nvSpPr>
        <p:spPr>
          <a:xfrm>
            <a:off x="2667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9" name="TextBox 208"/>
          <p:cNvSpPr txBox="1"/>
          <p:nvPr/>
        </p:nvSpPr>
        <p:spPr>
          <a:xfrm>
            <a:off x="2667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0" name="TextBox 209"/>
          <p:cNvSpPr txBox="1"/>
          <p:nvPr/>
        </p:nvSpPr>
        <p:spPr>
          <a:xfrm>
            <a:off x="2667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1" name="TextBox 210"/>
          <p:cNvSpPr txBox="1"/>
          <p:nvPr/>
        </p:nvSpPr>
        <p:spPr>
          <a:xfrm>
            <a:off x="2667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2" name="TextBox 211"/>
          <p:cNvSpPr txBox="1"/>
          <p:nvPr/>
        </p:nvSpPr>
        <p:spPr>
          <a:xfrm>
            <a:off x="2667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2667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4" name="TextBox 213"/>
          <p:cNvSpPr txBox="1"/>
          <p:nvPr/>
        </p:nvSpPr>
        <p:spPr>
          <a:xfrm>
            <a:off x="2667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5" name="TextBox 214"/>
          <p:cNvSpPr txBox="1"/>
          <p:nvPr/>
        </p:nvSpPr>
        <p:spPr>
          <a:xfrm>
            <a:off x="2667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2667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2667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8" name="TextBox 217"/>
          <p:cNvSpPr txBox="1"/>
          <p:nvPr/>
        </p:nvSpPr>
        <p:spPr>
          <a:xfrm>
            <a:off x="2667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9" name="TextBox 218"/>
          <p:cNvSpPr txBox="1"/>
          <p:nvPr/>
        </p:nvSpPr>
        <p:spPr>
          <a:xfrm>
            <a:off x="26670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0" name="TextBox 219"/>
          <p:cNvSpPr txBox="1"/>
          <p:nvPr/>
        </p:nvSpPr>
        <p:spPr>
          <a:xfrm>
            <a:off x="26670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667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2667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2819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2819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5" name="TextBox 224"/>
          <p:cNvSpPr txBox="1"/>
          <p:nvPr/>
        </p:nvSpPr>
        <p:spPr>
          <a:xfrm>
            <a:off x="2819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6" name="TextBox 225"/>
          <p:cNvSpPr txBox="1"/>
          <p:nvPr/>
        </p:nvSpPr>
        <p:spPr>
          <a:xfrm>
            <a:off x="2819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7" name="TextBox 226"/>
          <p:cNvSpPr txBox="1"/>
          <p:nvPr/>
        </p:nvSpPr>
        <p:spPr>
          <a:xfrm>
            <a:off x="2819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8" name="TextBox 227"/>
          <p:cNvSpPr txBox="1"/>
          <p:nvPr/>
        </p:nvSpPr>
        <p:spPr>
          <a:xfrm>
            <a:off x="2819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9" name="TextBox 228"/>
          <p:cNvSpPr txBox="1"/>
          <p:nvPr/>
        </p:nvSpPr>
        <p:spPr>
          <a:xfrm>
            <a:off x="2819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0" name="TextBox 229"/>
          <p:cNvSpPr txBox="1"/>
          <p:nvPr/>
        </p:nvSpPr>
        <p:spPr>
          <a:xfrm>
            <a:off x="2819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1" name="TextBox 230"/>
          <p:cNvSpPr txBox="1"/>
          <p:nvPr/>
        </p:nvSpPr>
        <p:spPr>
          <a:xfrm>
            <a:off x="2819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2" name="TextBox 231"/>
          <p:cNvSpPr txBox="1"/>
          <p:nvPr/>
        </p:nvSpPr>
        <p:spPr>
          <a:xfrm>
            <a:off x="28194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3" name="TextBox 232"/>
          <p:cNvSpPr txBox="1"/>
          <p:nvPr/>
        </p:nvSpPr>
        <p:spPr>
          <a:xfrm>
            <a:off x="28194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4" name="TextBox 233"/>
          <p:cNvSpPr txBox="1"/>
          <p:nvPr/>
        </p:nvSpPr>
        <p:spPr>
          <a:xfrm>
            <a:off x="28194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5" name="TextBox 234"/>
          <p:cNvSpPr txBox="1"/>
          <p:nvPr/>
        </p:nvSpPr>
        <p:spPr>
          <a:xfrm>
            <a:off x="28194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6" name="TextBox 235"/>
          <p:cNvSpPr txBox="1"/>
          <p:nvPr/>
        </p:nvSpPr>
        <p:spPr>
          <a:xfrm>
            <a:off x="28194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7" name="TextBox 236"/>
          <p:cNvSpPr txBox="1"/>
          <p:nvPr/>
        </p:nvSpPr>
        <p:spPr>
          <a:xfrm>
            <a:off x="28194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8" name="TextBox 237"/>
          <p:cNvSpPr txBox="1"/>
          <p:nvPr/>
        </p:nvSpPr>
        <p:spPr>
          <a:xfrm>
            <a:off x="2819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9" name="TextBox 238"/>
          <p:cNvSpPr txBox="1"/>
          <p:nvPr/>
        </p:nvSpPr>
        <p:spPr>
          <a:xfrm>
            <a:off x="2971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0" name="TextBox 239"/>
          <p:cNvSpPr txBox="1"/>
          <p:nvPr/>
        </p:nvSpPr>
        <p:spPr>
          <a:xfrm>
            <a:off x="2971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2971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2" name="TextBox 241"/>
          <p:cNvSpPr txBox="1"/>
          <p:nvPr/>
        </p:nvSpPr>
        <p:spPr>
          <a:xfrm>
            <a:off x="2971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2971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4" name="TextBox 243"/>
          <p:cNvSpPr txBox="1"/>
          <p:nvPr/>
        </p:nvSpPr>
        <p:spPr>
          <a:xfrm>
            <a:off x="2971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5" name="TextBox 244"/>
          <p:cNvSpPr txBox="1"/>
          <p:nvPr/>
        </p:nvSpPr>
        <p:spPr>
          <a:xfrm>
            <a:off x="2971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2971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2971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8" name="TextBox 247"/>
          <p:cNvSpPr txBox="1"/>
          <p:nvPr/>
        </p:nvSpPr>
        <p:spPr>
          <a:xfrm>
            <a:off x="2971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9" name="TextBox 248"/>
          <p:cNvSpPr txBox="1"/>
          <p:nvPr/>
        </p:nvSpPr>
        <p:spPr>
          <a:xfrm>
            <a:off x="29718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29718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1" name="TextBox 250"/>
          <p:cNvSpPr txBox="1"/>
          <p:nvPr/>
        </p:nvSpPr>
        <p:spPr>
          <a:xfrm>
            <a:off x="29718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2" name="TextBox 251"/>
          <p:cNvSpPr txBox="1"/>
          <p:nvPr/>
        </p:nvSpPr>
        <p:spPr>
          <a:xfrm>
            <a:off x="29718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3" name="TextBox 252"/>
          <p:cNvSpPr txBox="1"/>
          <p:nvPr/>
        </p:nvSpPr>
        <p:spPr>
          <a:xfrm>
            <a:off x="29718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4" name="TextBox 253"/>
          <p:cNvSpPr txBox="1"/>
          <p:nvPr/>
        </p:nvSpPr>
        <p:spPr>
          <a:xfrm>
            <a:off x="29718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5" name="TextBox 254"/>
          <p:cNvSpPr txBox="1"/>
          <p:nvPr/>
        </p:nvSpPr>
        <p:spPr>
          <a:xfrm>
            <a:off x="3124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6" name="TextBox 255"/>
          <p:cNvSpPr txBox="1"/>
          <p:nvPr/>
        </p:nvSpPr>
        <p:spPr>
          <a:xfrm>
            <a:off x="3124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7" name="TextBox 256"/>
          <p:cNvSpPr txBox="1"/>
          <p:nvPr/>
        </p:nvSpPr>
        <p:spPr>
          <a:xfrm>
            <a:off x="3124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8" name="TextBox 257"/>
          <p:cNvSpPr txBox="1"/>
          <p:nvPr/>
        </p:nvSpPr>
        <p:spPr>
          <a:xfrm>
            <a:off x="3124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9" name="TextBox 258"/>
          <p:cNvSpPr txBox="1"/>
          <p:nvPr/>
        </p:nvSpPr>
        <p:spPr>
          <a:xfrm>
            <a:off x="3124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0" name="TextBox 259"/>
          <p:cNvSpPr txBox="1"/>
          <p:nvPr/>
        </p:nvSpPr>
        <p:spPr>
          <a:xfrm>
            <a:off x="3124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1" name="TextBox 260"/>
          <p:cNvSpPr txBox="1"/>
          <p:nvPr/>
        </p:nvSpPr>
        <p:spPr>
          <a:xfrm>
            <a:off x="3124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2" name="TextBox 261"/>
          <p:cNvSpPr txBox="1"/>
          <p:nvPr/>
        </p:nvSpPr>
        <p:spPr>
          <a:xfrm>
            <a:off x="3124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3" name="TextBox 262"/>
          <p:cNvSpPr txBox="1"/>
          <p:nvPr/>
        </p:nvSpPr>
        <p:spPr>
          <a:xfrm>
            <a:off x="3124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4" name="TextBox 263"/>
          <p:cNvSpPr txBox="1"/>
          <p:nvPr/>
        </p:nvSpPr>
        <p:spPr>
          <a:xfrm>
            <a:off x="3124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5" name="TextBox 264"/>
          <p:cNvSpPr txBox="1"/>
          <p:nvPr/>
        </p:nvSpPr>
        <p:spPr>
          <a:xfrm>
            <a:off x="3124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6" name="TextBox 265"/>
          <p:cNvSpPr txBox="1"/>
          <p:nvPr/>
        </p:nvSpPr>
        <p:spPr>
          <a:xfrm>
            <a:off x="31242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7" name="TextBox 266"/>
          <p:cNvSpPr txBox="1"/>
          <p:nvPr/>
        </p:nvSpPr>
        <p:spPr>
          <a:xfrm>
            <a:off x="31242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8" name="TextBox 267"/>
          <p:cNvSpPr txBox="1"/>
          <p:nvPr/>
        </p:nvSpPr>
        <p:spPr>
          <a:xfrm>
            <a:off x="31242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9" name="TextBox 268"/>
          <p:cNvSpPr txBox="1"/>
          <p:nvPr/>
        </p:nvSpPr>
        <p:spPr>
          <a:xfrm>
            <a:off x="31242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0" name="TextBox 269"/>
          <p:cNvSpPr txBox="1"/>
          <p:nvPr/>
        </p:nvSpPr>
        <p:spPr>
          <a:xfrm>
            <a:off x="31242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1" name="TextBox 270"/>
          <p:cNvSpPr txBox="1"/>
          <p:nvPr/>
        </p:nvSpPr>
        <p:spPr>
          <a:xfrm>
            <a:off x="3276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2" name="TextBox 271"/>
          <p:cNvSpPr txBox="1"/>
          <p:nvPr/>
        </p:nvSpPr>
        <p:spPr>
          <a:xfrm>
            <a:off x="3276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3" name="TextBox 272"/>
          <p:cNvSpPr txBox="1"/>
          <p:nvPr/>
        </p:nvSpPr>
        <p:spPr>
          <a:xfrm>
            <a:off x="3276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3276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5" name="TextBox 274"/>
          <p:cNvSpPr txBox="1"/>
          <p:nvPr/>
        </p:nvSpPr>
        <p:spPr>
          <a:xfrm>
            <a:off x="3276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3276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7" name="TextBox 276"/>
          <p:cNvSpPr txBox="1"/>
          <p:nvPr/>
        </p:nvSpPr>
        <p:spPr>
          <a:xfrm>
            <a:off x="3276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8" name="TextBox 277"/>
          <p:cNvSpPr txBox="1"/>
          <p:nvPr/>
        </p:nvSpPr>
        <p:spPr>
          <a:xfrm>
            <a:off x="3276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9" name="TextBox 278"/>
          <p:cNvSpPr txBox="1"/>
          <p:nvPr/>
        </p:nvSpPr>
        <p:spPr>
          <a:xfrm>
            <a:off x="3276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0" name="TextBox 279"/>
          <p:cNvSpPr txBox="1"/>
          <p:nvPr/>
        </p:nvSpPr>
        <p:spPr>
          <a:xfrm>
            <a:off x="3276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3276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2" name="TextBox 281"/>
          <p:cNvSpPr txBox="1"/>
          <p:nvPr/>
        </p:nvSpPr>
        <p:spPr>
          <a:xfrm>
            <a:off x="3276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3" name="TextBox 282"/>
          <p:cNvSpPr txBox="1"/>
          <p:nvPr/>
        </p:nvSpPr>
        <p:spPr>
          <a:xfrm>
            <a:off x="3276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4" name="TextBox 283"/>
          <p:cNvSpPr txBox="1"/>
          <p:nvPr/>
        </p:nvSpPr>
        <p:spPr>
          <a:xfrm>
            <a:off x="32766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5" name="TextBox 284"/>
          <p:cNvSpPr txBox="1"/>
          <p:nvPr/>
        </p:nvSpPr>
        <p:spPr>
          <a:xfrm>
            <a:off x="32766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6" name="TextBox 285"/>
          <p:cNvSpPr txBox="1"/>
          <p:nvPr/>
        </p:nvSpPr>
        <p:spPr>
          <a:xfrm>
            <a:off x="32766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7" name="TextBox 286"/>
          <p:cNvSpPr txBox="1"/>
          <p:nvPr/>
        </p:nvSpPr>
        <p:spPr>
          <a:xfrm>
            <a:off x="3429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8" name="TextBox 287"/>
          <p:cNvSpPr txBox="1"/>
          <p:nvPr/>
        </p:nvSpPr>
        <p:spPr>
          <a:xfrm>
            <a:off x="3429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9" name="TextBox 288"/>
          <p:cNvSpPr txBox="1"/>
          <p:nvPr/>
        </p:nvSpPr>
        <p:spPr>
          <a:xfrm>
            <a:off x="3429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0" name="TextBox 289"/>
          <p:cNvSpPr txBox="1"/>
          <p:nvPr/>
        </p:nvSpPr>
        <p:spPr>
          <a:xfrm>
            <a:off x="3429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1" name="TextBox 290"/>
          <p:cNvSpPr txBox="1"/>
          <p:nvPr/>
        </p:nvSpPr>
        <p:spPr>
          <a:xfrm>
            <a:off x="3429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2" name="TextBox 291"/>
          <p:cNvSpPr txBox="1"/>
          <p:nvPr/>
        </p:nvSpPr>
        <p:spPr>
          <a:xfrm>
            <a:off x="3429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3" name="TextBox 292"/>
          <p:cNvSpPr txBox="1"/>
          <p:nvPr/>
        </p:nvSpPr>
        <p:spPr>
          <a:xfrm>
            <a:off x="3429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4" name="TextBox 293"/>
          <p:cNvSpPr txBox="1"/>
          <p:nvPr/>
        </p:nvSpPr>
        <p:spPr>
          <a:xfrm>
            <a:off x="3429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5" name="TextBox 294"/>
          <p:cNvSpPr txBox="1"/>
          <p:nvPr/>
        </p:nvSpPr>
        <p:spPr>
          <a:xfrm>
            <a:off x="3429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6" name="TextBox 295"/>
          <p:cNvSpPr txBox="1"/>
          <p:nvPr/>
        </p:nvSpPr>
        <p:spPr>
          <a:xfrm>
            <a:off x="3429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7" name="TextBox 296"/>
          <p:cNvSpPr txBox="1"/>
          <p:nvPr/>
        </p:nvSpPr>
        <p:spPr>
          <a:xfrm>
            <a:off x="3429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8" name="TextBox 297"/>
          <p:cNvSpPr txBox="1"/>
          <p:nvPr/>
        </p:nvSpPr>
        <p:spPr>
          <a:xfrm>
            <a:off x="3429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9" name="TextBox 298"/>
          <p:cNvSpPr txBox="1"/>
          <p:nvPr/>
        </p:nvSpPr>
        <p:spPr>
          <a:xfrm>
            <a:off x="34290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00" name="TextBox 299"/>
          <p:cNvSpPr txBox="1"/>
          <p:nvPr/>
        </p:nvSpPr>
        <p:spPr>
          <a:xfrm>
            <a:off x="34290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01" name="TextBox 300"/>
          <p:cNvSpPr txBox="1"/>
          <p:nvPr/>
        </p:nvSpPr>
        <p:spPr>
          <a:xfrm>
            <a:off x="34290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02" name="TextBox 301"/>
          <p:cNvSpPr txBox="1"/>
          <p:nvPr/>
        </p:nvSpPr>
        <p:spPr>
          <a:xfrm>
            <a:off x="34290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19" name="TextBox 318"/>
          <p:cNvSpPr txBox="1"/>
          <p:nvPr/>
        </p:nvSpPr>
        <p:spPr>
          <a:xfrm>
            <a:off x="5562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0" name="TextBox 319"/>
          <p:cNvSpPr txBox="1"/>
          <p:nvPr/>
        </p:nvSpPr>
        <p:spPr>
          <a:xfrm>
            <a:off x="5562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1" name="TextBox 320"/>
          <p:cNvSpPr txBox="1"/>
          <p:nvPr/>
        </p:nvSpPr>
        <p:spPr>
          <a:xfrm>
            <a:off x="5562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2" name="TextBox 321"/>
          <p:cNvSpPr txBox="1"/>
          <p:nvPr/>
        </p:nvSpPr>
        <p:spPr>
          <a:xfrm>
            <a:off x="5562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3" name="TextBox 322"/>
          <p:cNvSpPr txBox="1"/>
          <p:nvPr/>
        </p:nvSpPr>
        <p:spPr>
          <a:xfrm>
            <a:off x="55626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4" name="TextBox 323"/>
          <p:cNvSpPr txBox="1"/>
          <p:nvPr/>
        </p:nvSpPr>
        <p:spPr>
          <a:xfrm>
            <a:off x="55626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5" name="TextBox 324"/>
          <p:cNvSpPr txBox="1"/>
          <p:nvPr/>
        </p:nvSpPr>
        <p:spPr>
          <a:xfrm>
            <a:off x="55626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6" name="TextBox 325"/>
          <p:cNvSpPr txBox="1"/>
          <p:nvPr/>
        </p:nvSpPr>
        <p:spPr>
          <a:xfrm>
            <a:off x="55626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5626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8" name="TextBox 327"/>
          <p:cNvSpPr txBox="1"/>
          <p:nvPr/>
        </p:nvSpPr>
        <p:spPr>
          <a:xfrm>
            <a:off x="55626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9" name="TextBox 328"/>
          <p:cNvSpPr txBox="1"/>
          <p:nvPr/>
        </p:nvSpPr>
        <p:spPr>
          <a:xfrm>
            <a:off x="55626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0" name="TextBox 329"/>
          <p:cNvSpPr txBox="1"/>
          <p:nvPr/>
        </p:nvSpPr>
        <p:spPr>
          <a:xfrm>
            <a:off x="5562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1" name="TextBox 330"/>
          <p:cNvSpPr txBox="1"/>
          <p:nvPr/>
        </p:nvSpPr>
        <p:spPr>
          <a:xfrm>
            <a:off x="5562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2" name="TextBox 331"/>
          <p:cNvSpPr txBox="1"/>
          <p:nvPr/>
        </p:nvSpPr>
        <p:spPr>
          <a:xfrm>
            <a:off x="5562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3" name="TextBox 332"/>
          <p:cNvSpPr txBox="1"/>
          <p:nvPr/>
        </p:nvSpPr>
        <p:spPr>
          <a:xfrm>
            <a:off x="5562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4" name="TextBox 333"/>
          <p:cNvSpPr txBox="1"/>
          <p:nvPr/>
        </p:nvSpPr>
        <p:spPr>
          <a:xfrm>
            <a:off x="5562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5" name="TextBox 334"/>
          <p:cNvSpPr txBox="1"/>
          <p:nvPr/>
        </p:nvSpPr>
        <p:spPr>
          <a:xfrm>
            <a:off x="5715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6" name="TextBox 335"/>
          <p:cNvSpPr txBox="1"/>
          <p:nvPr/>
        </p:nvSpPr>
        <p:spPr>
          <a:xfrm>
            <a:off x="5715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7" name="TextBox 336"/>
          <p:cNvSpPr txBox="1"/>
          <p:nvPr/>
        </p:nvSpPr>
        <p:spPr>
          <a:xfrm>
            <a:off x="5715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8" name="TextBox 337"/>
          <p:cNvSpPr txBox="1"/>
          <p:nvPr/>
        </p:nvSpPr>
        <p:spPr>
          <a:xfrm>
            <a:off x="5715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9" name="TextBox 338"/>
          <p:cNvSpPr txBox="1"/>
          <p:nvPr/>
        </p:nvSpPr>
        <p:spPr>
          <a:xfrm>
            <a:off x="5715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0" name="TextBox 339"/>
          <p:cNvSpPr txBox="1"/>
          <p:nvPr/>
        </p:nvSpPr>
        <p:spPr>
          <a:xfrm>
            <a:off x="57150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1" name="TextBox 340"/>
          <p:cNvSpPr txBox="1"/>
          <p:nvPr/>
        </p:nvSpPr>
        <p:spPr>
          <a:xfrm>
            <a:off x="57150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2" name="TextBox 341"/>
          <p:cNvSpPr txBox="1"/>
          <p:nvPr/>
        </p:nvSpPr>
        <p:spPr>
          <a:xfrm>
            <a:off x="57150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3" name="TextBox 342"/>
          <p:cNvSpPr txBox="1"/>
          <p:nvPr/>
        </p:nvSpPr>
        <p:spPr>
          <a:xfrm>
            <a:off x="57150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4" name="TextBox 343"/>
          <p:cNvSpPr txBox="1"/>
          <p:nvPr/>
        </p:nvSpPr>
        <p:spPr>
          <a:xfrm>
            <a:off x="5715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5" name="TextBox 344"/>
          <p:cNvSpPr txBox="1"/>
          <p:nvPr/>
        </p:nvSpPr>
        <p:spPr>
          <a:xfrm>
            <a:off x="5715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6" name="TextBox 345"/>
          <p:cNvSpPr txBox="1"/>
          <p:nvPr/>
        </p:nvSpPr>
        <p:spPr>
          <a:xfrm>
            <a:off x="5715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7" name="TextBox 346"/>
          <p:cNvSpPr txBox="1"/>
          <p:nvPr/>
        </p:nvSpPr>
        <p:spPr>
          <a:xfrm>
            <a:off x="5715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8" name="TextBox 347"/>
          <p:cNvSpPr txBox="1"/>
          <p:nvPr/>
        </p:nvSpPr>
        <p:spPr>
          <a:xfrm>
            <a:off x="5715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9" name="TextBox 348"/>
          <p:cNvSpPr txBox="1"/>
          <p:nvPr/>
        </p:nvSpPr>
        <p:spPr>
          <a:xfrm>
            <a:off x="5715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0" name="TextBox 349"/>
          <p:cNvSpPr txBox="1"/>
          <p:nvPr/>
        </p:nvSpPr>
        <p:spPr>
          <a:xfrm>
            <a:off x="5715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1" name="TextBox 350"/>
          <p:cNvSpPr txBox="1"/>
          <p:nvPr/>
        </p:nvSpPr>
        <p:spPr>
          <a:xfrm>
            <a:off x="5867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2" name="TextBox 351"/>
          <p:cNvSpPr txBox="1"/>
          <p:nvPr/>
        </p:nvSpPr>
        <p:spPr>
          <a:xfrm>
            <a:off x="5867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3" name="TextBox 352"/>
          <p:cNvSpPr txBox="1"/>
          <p:nvPr/>
        </p:nvSpPr>
        <p:spPr>
          <a:xfrm>
            <a:off x="5867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4" name="TextBox 353"/>
          <p:cNvSpPr txBox="1"/>
          <p:nvPr/>
        </p:nvSpPr>
        <p:spPr>
          <a:xfrm>
            <a:off x="5867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5" name="TextBox 354"/>
          <p:cNvSpPr txBox="1"/>
          <p:nvPr/>
        </p:nvSpPr>
        <p:spPr>
          <a:xfrm>
            <a:off x="5867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6" name="TextBox 355"/>
          <p:cNvSpPr txBox="1"/>
          <p:nvPr/>
        </p:nvSpPr>
        <p:spPr>
          <a:xfrm>
            <a:off x="5867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7" name="TextBox 356"/>
          <p:cNvSpPr txBox="1"/>
          <p:nvPr/>
        </p:nvSpPr>
        <p:spPr>
          <a:xfrm>
            <a:off x="58674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8" name="TextBox 357"/>
          <p:cNvSpPr txBox="1"/>
          <p:nvPr/>
        </p:nvSpPr>
        <p:spPr>
          <a:xfrm>
            <a:off x="58674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9" name="TextBox 358"/>
          <p:cNvSpPr txBox="1"/>
          <p:nvPr/>
        </p:nvSpPr>
        <p:spPr>
          <a:xfrm>
            <a:off x="58674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0" name="TextBox 359"/>
          <p:cNvSpPr txBox="1"/>
          <p:nvPr/>
        </p:nvSpPr>
        <p:spPr>
          <a:xfrm>
            <a:off x="58674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1" name="TextBox 360"/>
          <p:cNvSpPr txBox="1"/>
          <p:nvPr/>
        </p:nvSpPr>
        <p:spPr>
          <a:xfrm>
            <a:off x="5867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2" name="TextBox 361"/>
          <p:cNvSpPr txBox="1"/>
          <p:nvPr/>
        </p:nvSpPr>
        <p:spPr>
          <a:xfrm>
            <a:off x="5867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3" name="TextBox 362"/>
          <p:cNvSpPr txBox="1"/>
          <p:nvPr/>
        </p:nvSpPr>
        <p:spPr>
          <a:xfrm>
            <a:off x="5867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4" name="TextBox 363"/>
          <p:cNvSpPr txBox="1"/>
          <p:nvPr/>
        </p:nvSpPr>
        <p:spPr>
          <a:xfrm>
            <a:off x="5867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5" name="TextBox 364"/>
          <p:cNvSpPr txBox="1"/>
          <p:nvPr/>
        </p:nvSpPr>
        <p:spPr>
          <a:xfrm>
            <a:off x="5867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6" name="TextBox 365"/>
          <p:cNvSpPr txBox="1"/>
          <p:nvPr/>
        </p:nvSpPr>
        <p:spPr>
          <a:xfrm>
            <a:off x="5867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7" name="TextBox 366"/>
          <p:cNvSpPr txBox="1"/>
          <p:nvPr/>
        </p:nvSpPr>
        <p:spPr>
          <a:xfrm>
            <a:off x="6019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8" name="TextBox 367"/>
          <p:cNvSpPr txBox="1"/>
          <p:nvPr/>
        </p:nvSpPr>
        <p:spPr>
          <a:xfrm>
            <a:off x="6019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9" name="TextBox 368"/>
          <p:cNvSpPr txBox="1"/>
          <p:nvPr/>
        </p:nvSpPr>
        <p:spPr>
          <a:xfrm>
            <a:off x="6019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0" name="TextBox 369"/>
          <p:cNvSpPr txBox="1"/>
          <p:nvPr/>
        </p:nvSpPr>
        <p:spPr>
          <a:xfrm>
            <a:off x="6019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1" name="TextBox 370"/>
          <p:cNvSpPr txBox="1"/>
          <p:nvPr/>
        </p:nvSpPr>
        <p:spPr>
          <a:xfrm>
            <a:off x="6019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2" name="TextBox 371"/>
          <p:cNvSpPr txBox="1"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3" name="TextBox 372"/>
          <p:cNvSpPr txBox="1"/>
          <p:nvPr/>
        </p:nvSpPr>
        <p:spPr>
          <a:xfrm>
            <a:off x="6019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4" name="TextBox 373"/>
          <p:cNvSpPr txBox="1"/>
          <p:nvPr/>
        </p:nvSpPr>
        <p:spPr>
          <a:xfrm>
            <a:off x="60198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5" name="TextBox 374"/>
          <p:cNvSpPr txBox="1"/>
          <p:nvPr/>
        </p:nvSpPr>
        <p:spPr>
          <a:xfrm>
            <a:off x="60198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6" name="TextBox 375"/>
          <p:cNvSpPr txBox="1"/>
          <p:nvPr/>
        </p:nvSpPr>
        <p:spPr>
          <a:xfrm>
            <a:off x="60198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7" name="TextBox 376"/>
          <p:cNvSpPr txBox="1"/>
          <p:nvPr/>
        </p:nvSpPr>
        <p:spPr>
          <a:xfrm>
            <a:off x="60198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8" name="TextBox 377"/>
          <p:cNvSpPr txBox="1"/>
          <p:nvPr/>
        </p:nvSpPr>
        <p:spPr>
          <a:xfrm>
            <a:off x="6019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9" name="TextBox 378"/>
          <p:cNvSpPr txBox="1"/>
          <p:nvPr/>
        </p:nvSpPr>
        <p:spPr>
          <a:xfrm>
            <a:off x="6019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0" name="TextBox 379"/>
          <p:cNvSpPr txBox="1"/>
          <p:nvPr/>
        </p:nvSpPr>
        <p:spPr>
          <a:xfrm>
            <a:off x="6019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1" name="TextBox 380"/>
          <p:cNvSpPr txBox="1"/>
          <p:nvPr/>
        </p:nvSpPr>
        <p:spPr>
          <a:xfrm>
            <a:off x="6019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2" name="TextBox 381"/>
          <p:cNvSpPr txBox="1"/>
          <p:nvPr/>
        </p:nvSpPr>
        <p:spPr>
          <a:xfrm>
            <a:off x="6019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3" name="TextBox 382"/>
          <p:cNvSpPr txBox="1"/>
          <p:nvPr/>
        </p:nvSpPr>
        <p:spPr>
          <a:xfrm>
            <a:off x="6172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4" name="TextBox 383"/>
          <p:cNvSpPr txBox="1"/>
          <p:nvPr/>
        </p:nvSpPr>
        <p:spPr>
          <a:xfrm>
            <a:off x="6172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5" name="TextBox 384"/>
          <p:cNvSpPr txBox="1"/>
          <p:nvPr/>
        </p:nvSpPr>
        <p:spPr>
          <a:xfrm>
            <a:off x="6172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6" name="TextBox 385"/>
          <p:cNvSpPr txBox="1"/>
          <p:nvPr/>
        </p:nvSpPr>
        <p:spPr>
          <a:xfrm>
            <a:off x="6172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7" name="TextBox 386"/>
          <p:cNvSpPr txBox="1"/>
          <p:nvPr/>
        </p:nvSpPr>
        <p:spPr>
          <a:xfrm>
            <a:off x="6172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8" name="TextBox 387"/>
          <p:cNvSpPr txBox="1"/>
          <p:nvPr/>
        </p:nvSpPr>
        <p:spPr>
          <a:xfrm>
            <a:off x="6172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9" name="TextBox 388"/>
          <p:cNvSpPr txBox="1"/>
          <p:nvPr/>
        </p:nvSpPr>
        <p:spPr>
          <a:xfrm>
            <a:off x="6172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0" name="TextBox 389"/>
          <p:cNvSpPr txBox="1"/>
          <p:nvPr/>
        </p:nvSpPr>
        <p:spPr>
          <a:xfrm>
            <a:off x="6172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1" name="TextBox 390"/>
          <p:cNvSpPr txBox="1"/>
          <p:nvPr/>
        </p:nvSpPr>
        <p:spPr>
          <a:xfrm>
            <a:off x="61722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2" name="TextBox 391"/>
          <p:cNvSpPr txBox="1"/>
          <p:nvPr/>
        </p:nvSpPr>
        <p:spPr>
          <a:xfrm>
            <a:off x="61722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3" name="TextBox 392"/>
          <p:cNvSpPr txBox="1"/>
          <p:nvPr/>
        </p:nvSpPr>
        <p:spPr>
          <a:xfrm>
            <a:off x="61722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4" name="TextBox 393"/>
          <p:cNvSpPr txBox="1"/>
          <p:nvPr/>
        </p:nvSpPr>
        <p:spPr>
          <a:xfrm>
            <a:off x="61722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5" name="TextBox 394"/>
          <p:cNvSpPr txBox="1"/>
          <p:nvPr/>
        </p:nvSpPr>
        <p:spPr>
          <a:xfrm>
            <a:off x="6172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6" name="TextBox 395"/>
          <p:cNvSpPr txBox="1"/>
          <p:nvPr/>
        </p:nvSpPr>
        <p:spPr>
          <a:xfrm>
            <a:off x="6172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7" name="TextBox 396"/>
          <p:cNvSpPr txBox="1"/>
          <p:nvPr/>
        </p:nvSpPr>
        <p:spPr>
          <a:xfrm>
            <a:off x="6172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8" name="TextBox 397"/>
          <p:cNvSpPr txBox="1"/>
          <p:nvPr/>
        </p:nvSpPr>
        <p:spPr>
          <a:xfrm>
            <a:off x="6172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9" name="TextBox 398"/>
          <p:cNvSpPr txBox="1"/>
          <p:nvPr/>
        </p:nvSpPr>
        <p:spPr>
          <a:xfrm>
            <a:off x="6324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0" name="TextBox 399"/>
          <p:cNvSpPr txBox="1"/>
          <p:nvPr/>
        </p:nvSpPr>
        <p:spPr>
          <a:xfrm>
            <a:off x="6324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1" name="TextBox 400"/>
          <p:cNvSpPr txBox="1"/>
          <p:nvPr/>
        </p:nvSpPr>
        <p:spPr>
          <a:xfrm>
            <a:off x="6324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2" name="TextBox 401"/>
          <p:cNvSpPr txBox="1"/>
          <p:nvPr/>
        </p:nvSpPr>
        <p:spPr>
          <a:xfrm>
            <a:off x="6324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3" name="TextBox 402"/>
          <p:cNvSpPr txBox="1"/>
          <p:nvPr/>
        </p:nvSpPr>
        <p:spPr>
          <a:xfrm>
            <a:off x="6324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4" name="TextBox 403"/>
          <p:cNvSpPr txBox="1"/>
          <p:nvPr/>
        </p:nvSpPr>
        <p:spPr>
          <a:xfrm>
            <a:off x="6324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5" name="TextBox 404"/>
          <p:cNvSpPr txBox="1"/>
          <p:nvPr/>
        </p:nvSpPr>
        <p:spPr>
          <a:xfrm>
            <a:off x="6324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6" name="TextBox 405"/>
          <p:cNvSpPr txBox="1"/>
          <p:nvPr/>
        </p:nvSpPr>
        <p:spPr>
          <a:xfrm>
            <a:off x="6324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7" name="TextBox 406"/>
          <p:cNvSpPr txBox="1"/>
          <p:nvPr/>
        </p:nvSpPr>
        <p:spPr>
          <a:xfrm>
            <a:off x="6324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8" name="TextBox 407"/>
          <p:cNvSpPr txBox="1"/>
          <p:nvPr/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9" name="TextBox 408"/>
          <p:cNvSpPr txBox="1"/>
          <p:nvPr/>
        </p:nvSpPr>
        <p:spPr>
          <a:xfrm>
            <a:off x="63246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0" name="TextBox 409"/>
          <p:cNvSpPr txBox="1"/>
          <p:nvPr/>
        </p:nvSpPr>
        <p:spPr>
          <a:xfrm>
            <a:off x="6324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1" name="TextBox 410"/>
          <p:cNvSpPr txBox="1"/>
          <p:nvPr/>
        </p:nvSpPr>
        <p:spPr>
          <a:xfrm>
            <a:off x="6324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2" name="TextBox 411"/>
          <p:cNvSpPr txBox="1"/>
          <p:nvPr/>
        </p:nvSpPr>
        <p:spPr>
          <a:xfrm>
            <a:off x="6324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3" name="TextBox 412"/>
          <p:cNvSpPr txBox="1"/>
          <p:nvPr/>
        </p:nvSpPr>
        <p:spPr>
          <a:xfrm>
            <a:off x="6324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4" name="TextBox 413"/>
          <p:cNvSpPr txBox="1"/>
          <p:nvPr/>
        </p:nvSpPr>
        <p:spPr>
          <a:xfrm>
            <a:off x="6324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5" name="TextBox 414"/>
          <p:cNvSpPr txBox="1"/>
          <p:nvPr/>
        </p:nvSpPr>
        <p:spPr>
          <a:xfrm>
            <a:off x="6477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6" name="TextBox 415"/>
          <p:cNvSpPr txBox="1"/>
          <p:nvPr/>
        </p:nvSpPr>
        <p:spPr>
          <a:xfrm>
            <a:off x="6477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7" name="TextBox 416"/>
          <p:cNvSpPr txBox="1"/>
          <p:nvPr/>
        </p:nvSpPr>
        <p:spPr>
          <a:xfrm>
            <a:off x="6477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8" name="TextBox 417"/>
          <p:cNvSpPr txBox="1"/>
          <p:nvPr/>
        </p:nvSpPr>
        <p:spPr>
          <a:xfrm>
            <a:off x="6477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9" name="TextBox 418"/>
          <p:cNvSpPr txBox="1"/>
          <p:nvPr/>
        </p:nvSpPr>
        <p:spPr>
          <a:xfrm>
            <a:off x="6477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0" name="TextBox 419"/>
          <p:cNvSpPr txBox="1"/>
          <p:nvPr/>
        </p:nvSpPr>
        <p:spPr>
          <a:xfrm>
            <a:off x="6477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1" name="TextBox 420"/>
          <p:cNvSpPr txBox="1"/>
          <p:nvPr/>
        </p:nvSpPr>
        <p:spPr>
          <a:xfrm>
            <a:off x="6477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2" name="TextBox 421"/>
          <p:cNvSpPr txBox="1"/>
          <p:nvPr/>
        </p:nvSpPr>
        <p:spPr>
          <a:xfrm>
            <a:off x="6477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3" name="TextBox 422"/>
          <p:cNvSpPr txBox="1"/>
          <p:nvPr/>
        </p:nvSpPr>
        <p:spPr>
          <a:xfrm>
            <a:off x="6477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4" name="TextBox 423"/>
          <p:cNvSpPr txBox="1"/>
          <p:nvPr/>
        </p:nvSpPr>
        <p:spPr>
          <a:xfrm>
            <a:off x="6477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5" name="TextBox 424"/>
          <p:cNvSpPr txBox="1"/>
          <p:nvPr/>
        </p:nvSpPr>
        <p:spPr>
          <a:xfrm>
            <a:off x="6477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6" name="TextBox 425"/>
          <p:cNvSpPr txBox="1"/>
          <p:nvPr/>
        </p:nvSpPr>
        <p:spPr>
          <a:xfrm>
            <a:off x="6477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7" name="TextBox 426"/>
          <p:cNvSpPr txBox="1"/>
          <p:nvPr/>
        </p:nvSpPr>
        <p:spPr>
          <a:xfrm>
            <a:off x="6477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8" name="TextBox 427"/>
          <p:cNvSpPr txBox="1"/>
          <p:nvPr/>
        </p:nvSpPr>
        <p:spPr>
          <a:xfrm>
            <a:off x="6477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9" name="TextBox 428"/>
          <p:cNvSpPr txBox="1"/>
          <p:nvPr/>
        </p:nvSpPr>
        <p:spPr>
          <a:xfrm>
            <a:off x="6477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0" name="TextBox 429"/>
          <p:cNvSpPr txBox="1"/>
          <p:nvPr/>
        </p:nvSpPr>
        <p:spPr>
          <a:xfrm>
            <a:off x="6477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1" name="TextBox 430"/>
          <p:cNvSpPr txBox="1"/>
          <p:nvPr/>
        </p:nvSpPr>
        <p:spPr>
          <a:xfrm>
            <a:off x="6629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2" name="TextBox 431"/>
          <p:cNvSpPr txBox="1"/>
          <p:nvPr/>
        </p:nvSpPr>
        <p:spPr>
          <a:xfrm>
            <a:off x="6629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3" name="TextBox 432"/>
          <p:cNvSpPr txBox="1"/>
          <p:nvPr/>
        </p:nvSpPr>
        <p:spPr>
          <a:xfrm>
            <a:off x="6629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4" name="TextBox 433"/>
          <p:cNvSpPr txBox="1"/>
          <p:nvPr/>
        </p:nvSpPr>
        <p:spPr>
          <a:xfrm>
            <a:off x="6629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5" name="TextBox 434"/>
          <p:cNvSpPr txBox="1"/>
          <p:nvPr/>
        </p:nvSpPr>
        <p:spPr>
          <a:xfrm>
            <a:off x="6629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6" name="TextBox 435"/>
          <p:cNvSpPr txBox="1"/>
          <p:nvPr/>
        </p:nvSpPr>
        <p:spPr>
          <a:xfrm>
            <a:off x="6629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7" name="TextBox 436"/>
          <p:cNvSpPr txBox="1"/>
          <p:nvPr/>
        </p:nvSpPr>
        <p:spPr>
          <a:xfrm>
            <a:off x="6629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8" name="TextBox 437"/>
          <p:cNvSpPr txBox="1"/>
          <p:nvPr/>
        </p:nvSpPr>
        <p:spPr>
          <a:xfrm>
            <a:off x="6629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9" name="TextBox 438"/>
          <p:cNvSpPr txBox="1"/>
          <p:nvPr/>
        </p:nvSpPr>
        <p:spPr>
          <a:xfrm>
            <a:off x="6629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0" name="TextBox 439"/>
          <p:cNvSpPr txBox="1"/>
          <p:nvPr/>
        </p:nvSpPr>
        <p:spPr>
          <a:xfrm>
            <a:off x="66294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1" name="TextBox 440"/>
          <p:cNvSpPr txBox="1"/>
          <p:nvPr/>
        </p:nvSpPr>
        <p:spPr>
          <a:xfrm>
            <a:off x="66294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2" name="TextBox 441"/>
          <p:cNvSpPr txBox="1"/>
          <p:nvPr/>
        </p:nvSpPr>
        <p:spPr>
          <a:xfrm>
            <a:off x="6629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3" name="TextBox 442"/>
          <p:cNvSpPr txBox="1"/>
          <p:nvPr/>
        </p:nvSpPr>
        <p:spPr>
          <a:xfrm>
            <a:off x="6629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4" name="TextBox 443"/>
          <p:cNvSpPr txBox="1"/>
          <p:nvPr/>
        </p:nvSpPr>
        <p:spPr>
          <a:xfrm>
            <a:off x="6629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5" name="TextBox 444"/>
          <p:cNvSpPr txBox="1"/>
          <p:nvPr/>
        </p:nvSpPr>
        <p:spPr>
          <a:xfrm>
            <a:off x="6629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6" name="TextBox 445"/>
          <p:cNvSpPr txBox="1"/>
          <p:nvPr/>
        </p:nvSpPr>
        <p:spPr>
          <a:xfrm>
            <a:off x="6629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7" name="TextBox 446"/>
          <p:cNvSpPr txBox="1"/>
          <p:nvPr/>
        </p:nvSpPr>
        <p:spPr>
          <a:xfrm>
            <a:off x="6781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8" name="TextBox 447"/>
          <p:cNvSpPr txBox="1"/>
          <p:nvPr/>
        </p:nvSpPr>
        <p:spPr>
          <a:xfrm>
            <a:off x="6781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9" name="TextBox 448"/>
          <p:cNvSpPr txBox="1"/>
          <p:nvPr/>
        </p:nvSpPr>
        <p:spPr>
          <a:xfrm>
            <a:off x="6781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0" name="TextBox 449"/>
          <p:cNvSpPr txBox="1"/>
          <p:nvPr/>
        </p:nvSpPr>
        <p:spPr>
          <a:xfrm>
            <a:off x="6781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1" name="TextBox 450"/>
          <p:cNvSpPr txBox="1"/>
          <p:nvPr/>
        </p:nvSpPr>
        <p:spPr>
          <a:xfrm>
            <a:off x="67818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2" name="TextBox 451"/>
          <p:cNvSpPr txBox="1"/>
          <p:nvPr/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3" name="TextBox 452"/>
          <p:cNvSpPr txBox="1"/>
          <p:nvPr/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4" name="TextBox 453"/>
          <p:cNvSpPr txBox="1"/>
          <p:nvPr/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5" name="TextBox 454"/>
          <p:cNvSpPr txBox="1"/>
          <p:nvPr/>
        </p:nvSpPr>
        <p:spPr>
          <a:xfrm>
            <a:off x="6781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6" name="TextBox 455"/>
          <p:cNvSpPr txBox="1"/>
          <p:nvPr/>
        </p:nvSpPr>
        <p:spPr>
          <a:xfrm>
            <a:off x="6781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7" name="TextBox 456"/>
          <p:cNvSpPr txBox="1"/>
          <p:nvPr/>
        </p:nvSpPr>
        <p:spPr>
          <a:xfrm>
            <a:off x="67818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8" name="TextBox 457"/>
          <p:cNvSpPr txBox="1"/>
          <p:nvPr/>
        </p:nvSpPr>
        <p:spPr>
          <a:xfrm>
            <a:off x="67818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9" name="TextBox 458"/>
          <p:cNvSpPr txBox="1"/>
          <p:nvPr/>
        </p:nvSpPr>
        <p:spPr>
          <a:xfrm>
            <a:off x="6781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0" name="TextBox 459"/>
          <p:cNvSpPr txBox="1"/>
          <p:nvPr/>
        </p:nvSpPr>
        <p:spPr>
          <a:xfrm>
            <a:off x="6781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1" name="TextBox 460"/>
          <p:cNvSpPr txBox="1"/>
          <p:nvPr/>
        </p:nvSpPr>
        <p:spPr>
          <a:xfrm>
            <a:off x="6781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2" name="TextBox 461"/>
          <p:cNvSpPr txBox="1"/>
          <p:nvPr/>
        </p:nvSpPr>
        <p:spPr>
          <a:xfrm>
            <a:off x="6781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3" name="TextBox 462"/>
          <p:cNvSpPr txBox="1"/>
          <p:nvPr/>
        </p:nvSpPr>
        <p:spPr>
          <a:xfrm>
            <a:off x="6934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4" name="TextBox 463"/>
          <p:cNvSpPr txBox="1"/>
          <p:nvPr/>
        </p:nvSpPr>
        <p:spPr>
          <a:xfrm>
            <a:off x="6934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5" name="TextBox 464"/>
          <p:cNvSpPr txBox="1"/>
          <p:nvPr/>
        </p:nvSpPr>
        <p:spPr>
          <a:xfrm>
            <a:off x="6934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6934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7" name="TextBox 466"/>
          <p:cNvSpPr txBox="1"/>
          <p:nvPr/>
        </p:nvSpPr>
        <p:spPr>
          <a:xfrm>
            <a:off x="6934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8" name="TextBox 467"/>
          <p:cNvSpPr txBox="1"/>
          <p:nvPr/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9" name="TextBox 468"/>
          <p:cNvSpPr txBox="1"/>
          <p:nvPr/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0" name="TextBox 469"/>
          <p:cNvSpPr txBox="1"/>
          <p:nvPr/>
        </p:nvSpPr>
        <p:spPr>
          <a:xfrm>
            <a:off x="69342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1" name="TextBox 470"/>
          <p:cNvSpPr txBox="1"/>
          <p:nvPr/>
        </p:nvSpPr>
        <p:spPr>
          <a:xfrm>
            <a:off x="6934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2" name="TextBox 471"/>
          <p:cNvSpPr txBox="1"/>
          <p:nvPr/>
        </p:nvSpPr>
        <p:spPr>
          <a:xfrm>
            <a:off x="6934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3" name="TextBox 472"/>
          <p:cNvSpPr txBox="1"/>
          <p:nvPr/>
        </p:nvSpPr>
        <p:spPr>
          <a:xfrm>
            <a:off x="6934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4" name="TextBox 473"/>
          <p:cNvSpPr txBox="1"/>
          <p:nvPr/>
        </p:nvSpPr>
        <p:spPr>
          <a:xfrm>
            <a:off x="69342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5" name="TextBox 474"/>
          <p:cNvSpPr txBox="1"/>
          <p:nvPr/>
        </p:nvSpPr>
        <p:spPr>
          <a:xfrm>
            <a:off x="69342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6" name="TextBox 475"/>
          <p:cNvSpPr txBox="1"/>
          <p:nvPr/>
        </p:nvSpPr>
        <p:spPr>
          <a:xfrm>
            <a:off x="6934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7" name="TextBox 476"/>
          <p:cNvSpPr txBox="1"/>
          <p:nvPr/>
        </p:nvSpPr>
        <p:spPr>
          <a:xfrm>
            <a:off x="6934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8" name="TextBox 477"/>
          <p:cNvSpPr txBox="1"/>
          <p:nvPr/>
        </p:nvSpPr>
        <p:spPr>
          <a:xfrm>
            <a:off x="6934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9" name="TextBox 478"/>
          <p:cNvSpPr txBox="1"/>
          <p:nvPr/>
        </p:nvSpPr>
        <p:spPr>
          <a:xfrm>
            <a:off x="7086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0" name="TextBox 479"/>
          <p:cNvSpPr txBox="1"/>
          <p:nvPr/>
        </p:nvSpPr>
        <p:spPr>
          <a:xfrm>
            <a:off x="7086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1" name="TextBox 480"/>
          <p:cNvSpPr txBox="1"/>
          <p:nvPr/>
        </p:nvSpPr>
        <p:spPr>
          <a:xfrm>
            <a:off x="7086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2" name="TextBox 481"/>
          <p:cNvSpPr txBox="1"/>
          <p:nvPr/>
        </p:nvSpPr>
        <p:spPr>
          <a:xfrm>
            <a:off x="7086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3" name="TextBox 482"/>
          <p:cNvSpPr txBox="1"/>
          <p:nvPr/>
        </p:nvSpPr>
        <p:spPr>
          <a:xfrm>
            <a:off x="7086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4" name="TextBox 483"/>
          <p:cNvSpPr txBox="1"/>
          <p:nvPr/>
        </p:nvSpPr>
        <p:spPr>
          <a:xfrm>
            <a:off x="7086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5" name="TextBox 484"/>
          <p:cNvSpPr txBox="1"/>
          <p:nvPr/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6" name="TextBox 485"/>
          <p:cNvSpPr txBox="1"/>
          <p:nvPr/>
        </p:nvSpPr>
        <p:spPr>
          <a:xfrm>
            <a:off x="70866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7" name="TextBox 486"/>
          <p:cNvSpPr txBox="1"/>
          <p:nvPr/>
        </p:nvSpPr>
        <p:spPr>
          <a:xfrm>
            <a:off x="7086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8" name="TextBox 487"/>
          <p:cNvSpPr txBox="1"/>
          <p:nvPr/>
        </p:nvSpPr>
        <p:spPr>
          <a:xfrm>
            <a:off x="7086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9" name="TextBox 488"/>
          <p:cNvSpPr txBox="1"/>
          <p:nvPr/>
        </p:nvSpPr>
        <p:spPr>
          <a:xfrm>
            <a:off x="7086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0" name="TextBox 489"/>
          <p:cNvSpPr txBox="1"/>
          <p:nvPr/>
        </p:nvSpPr>
        <p:spPr>
          <a:xfrm>
            <a:off x="7086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1" name="TextBox 490"/>
          <p:cNvSpPr txBox="1"/>
          <p:nvPr/>
        </p:nvSpPr>
        <p:spPr>
          <a:xfrm>
            <a:off x="7086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2" name="TextBox 491"/>
          <p:cNvSpPr txBox="1"/>
          <p:nvPr/>
        </p:nvSpPr>
        <p:spPr>
          <a:xfrm>
            <a:off x="70866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3" name="TextBox 492"/>
          <p:cNvSpPr txBox="1"/>
          <p:nvPr/>
        </p:nvSpPr>
        <p:spPr>
          <a:xfrm>
            <a:off x="7086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4" name="TextBox 493"/>
          <p:cNvSpPr txBox="1"/>
          <p:nvPr/>
        </p:nvSpPr>
        <p:spPr>
          <a:xfrm>
            <a:off x="7086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5" name="TextBox 494"/>
          <p:cNvSpPr txBox="1"/>
          <p:nvPr/>
        </p:nvSpPr>
        <p:spPr>
          <a:xfrm>
            <a:off x="7239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6" name="TextBox 495"/>
          <p:cNvSpPr txBox="1"/>
          <p:nvPr/>
        </p:nvSpPr>
        <p:spPr>
          <a:xfrm>
            <a:off x="7239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7" name="TextBox 496"/>
          <p:cNvSpPr txBox="1"/>
          <p:nvPr/>
        </p:nvSpPr>
        <p:spPr>
          <a:xfrm>
            <a:off x="7239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8" name="TextBox 497"/>
          <p:cNvSpPr txBox="1"/>
          <p:nvPr/>
        </p:nvSpPr>
        <p:spPr>
          <a:xfrm>
            <a:off x="7239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9" name="TextBox 498"/>
          <p:cNvSpPr txBox="1"/>
          <p:nvPr/>
        </p:nvSpPr>
        <p:spPr>
          <a:xfrm>
            <a:off x="7239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0" name="TextBox 499"/>
          <p:cNvSpPr txBox="1"/>
          <p:nvPr/>
        </p:nvSpPr>
        <p:spPr>
          <a:xfrm>
            <a:off x="7239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1" name="TextBox 500"/>
          <p:cNvSpPr txBox="1"/>
          <p:nvPr/>
        </p:nvSpPr>
        <p:spPr>
          <a:xfrm>
            <a:off x="7239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2" name="TextBox 501"/>
          <p:cNvSpPr txBox="1"/>
          <p:nvPr/>
        </p:nvSpPr>
        <p:spPr>
          <a:xfrm>
            <a:off x="72390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3" name="TextBox 502"/>
          <p:cNvSpPr txBox="1"/>
          <p:nvPr/>
        </p:nvSpPr>
        <p:spPr>
          <a:xfrm>
            <a:off x="7239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4" name="TextBox 503"/>
          <p:cNvSpPr txBox="1"/>
          <p:nvPr/>
        </p:nvSpPr>
        <p:spPr>
          <a:xfrm>
            <a:off x="7239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5" name="TextBox 504"/>
          <p:cNvSpPr txBox="1"/>
          <p:nvPr/>
        </p:nvSpPr>
        <p:spPr>
          <a:xfrm>
            <a:off x="7239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6" name="TextBox 505"/>
          <p:cNvSpPr txBox="1"/>
          <p:nvPr/>
        </p:nvSpPr>
        <p:spPr>
          <a:xfrm>
            <a:off x="7239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7" name="TextBox 506"/>
          <p:cNvSpPr txBox="1"/>
          <p:nvPr/>
        </p:nvSpPr>
        <p:spPr>
          <a:xfrm>
            <a:off x="72390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8" name="TextBox 507"/>
          <p:cNvSpPr txBox="1"/>
          <p:nvPr/>
        </p:nvSpPr>
        <p:spPr>
          <a:xfrm>
            <a:off x="72390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9" name="TextBox 508"/>
          <p:cNvSpPr txBox="1"/>
          <p:nvPr/>
        </p:nvSpPr>
        <p:spPr>
          <a:xfrm>
            <a:off x="72390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0" name="TextBox 509"/>
          <p:cNvSpPr txBox="1"/>
          <p:nvPr/>
        </p:nvSpPr>
        <p:spPr>
          <a:xfrm>
            <a:off x="7239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1" name="TextBox 510"/>
          <p:cNvSpPr txBox="1"/>
          <p:nvPr/>
        </p:nvSpPr>
        <p:spPr>
          <a:xfrm>
            <a:off x="7391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2" name="TextBox 511"/>
          <p:cNvSpPr txBox="1"/>
          <p:nvPr/>
        </p:nvSpPr>
        <p:spPr>
          <a:xfrm>
            <a:off x="7391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3" name="TextBox 512"/>
          <p:cNvSpPr txBox="1"/>
          <p:nvPr/>
        </p:nvSpPr>
        <p:spPr>
          <a:xfrm>
            <a:off x="7391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4" name="TextBox 513"/>
          <p:cNvSpPr txBox="1"/>
          <p:nvPr/>
        </p:nvSpPr>
        <p:spPr>
          <a:xfrm>
            <a:off x="7391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5" name="TextBox 514"/>
          <p:cNvSpPr txBox="1"/>
          <p:nvPr/>
        </p:nvSpPr>
        <p:spPr>
          <a:xfrm>
            <a:off x="7391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6" name="TextBox 515"/>
          <p:cNvSpPr txBox="1"/>
          <p:nvPr/>
        </p:nvSpPr>
        <p:spPr>
          <a:xfrm>
            <a:off x="7391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7" name="TextBox 516"/>
          <p:cNvSpPr txBox="1"/>
          <p:nvPr/>
        </p:nvSpPr>
        <p:spPr>
          <a:xfrm>
            <a:off x="7391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8" name="TextBox 517"/>
          <p:cNvSpPr txBox="1"/>
          <p:nvPr/>
        </p:nvSpPr>
        <p:spPr>
          <a:xfrm>
            <a:off x="7391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9" name="TextBox 518"/>
          <p:cNvSpPr txBox="1"/>
          <p:nvPr/>
        </p:nvSpPr>
        <p:spPr>
          <a:xfrm>
            <a:off x="7391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0" name="TextBox 519"/>
          <p:cNvSpPr txBox="1"/>
          <p:nvPr/>
        </p:nvSpPr>
        <p:spPr>
          <a:xfrm>
            <a:off x="73914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1" name="TextBox 520"/>
          <p:cNvSpPr txBox="1"/>
          <p:nvPr/>
        </p:nvSpPr>
        <p:spPr>
          <a:xfrm>
            <a:off x="73914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2" name="TextBox 521"/>
          <p:cNvSpPr txBox="1"/>
          <p:nvPr/>
        </p:nvSpPr>
        <p:spPr>
          <a:xfrm>
            <a:off x="73914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3" name="TextBox 522"/>
          <p:cNvSpPr txBox="1"/>
          <p:nvPr/>
        </p:nvSpPr>
        <p:spPr>
          <a:xfrm>
            <a:off x="73914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4" name="TextBox 523"/>
          <p:cNvSpPr txBox="1"/>
          <p:nvPr/>
        </p:nvSpPr>
        <p:spPr>
          <a:xfrm>
            <a:off x="73914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5" name="TextBox 524"/>
          <p:cNvSpPr txBox="1"/>
          <p:nvPr/>
        </p:nvSpPr>
        <p:spPr>
          <a:xfrm>
            <a:off x="73914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6" name="TextBox 525"/>
          <p:cNvSpPr txBox="1"/>
          <p:nvPr/>
        </p:nvSpPr>
        <p:spPr>
          <a:xfrm>
            <a:off x="73914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7" name="TextBox 526"/>
          <p:cNvSpPr txBox="1"/>
          <p:nvPr/>
        </p:nvSpPr>
        <p:spPr>
          <a:xfrm>
            <a:off x="7543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8" name="TextBox 527"/>
          <p:cNvSpPr txBox="1"/>
          <p:nvPr/>
        </p:nvSpPr>
        <p:spPr>
          <a:xfrm>
            <a:off x="7543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9" name="TextBox 528"/>
          <p:cNvSpPr txBox="1"/>
          <p:nvPr/>
        </p:nvSpPr>
        <p:spPr>
          <a:xfrm>
            <a:off x="7543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0" name="TextBox 529"/>
          <p:cNvSpPr txBox="1"/>
          <p:nvPr/>
        </p:nvSpPr>
        <p:spPr>
          <a:xfrm>
            <a:off x="7543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1" name="TextBox 530"/>
          <p:cNvSpPr txBox="1"/>
          <p:nvPr/>
        </p:nvSpPr>
        <p:spPr>
          <a:xfrm>
            <a:off x="7543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543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3" name="TextBox 532"/>
          <p:cNvSpPr txBox="1"/>
          <p:nvPr/>
        </p:nvSpPr>
        <p:spPr>
          <a:xfrm>
            <a:off x="7543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4" name="TextBox 533"/>
          <p:cNvSpPr txBox="1"/>
          <p:nvPr/>
        </p:nvSpPr>
        <p:spPr>
          <a:xfrm>
            <a:off x="7543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5" name="TextBox 534"/>
          <p:cNvSpPr txBox="1"/>
          <p:nvPr/>
        </p:nvSpPr>
        <p:spPr>
          <a:xfrm>
            <a:off x="7543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6" name="TextBox 535"/>
          <p:cNvSpPr txBox="1"/>
          <p:nvPr/>
        </p:nvSpPr>
        <p:spPr>
          <a:xfrm>
            <a:off x="7543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7" name="TextBox 536"/>
          <p:cNvSpPr txBox="1"/>
          <p:nvPr/>
        </p:nvSpPr>
        <p:spPr>
          <a:xfrm>
            <a:off x="75438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8" name="TextBox 537"/>
          <p:cNvSpPr txBox="1"/>
          <p:nvPr/>
        </p:nvSpPr>
        <p:spPr>
          <a:xfrm>
            <a:off x="75438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9" name="TextBox 538"/>
          <p:cNvSpPr txBox="1"/>
          <p:nvPr/>
        </p:nvSpPr>
        <p:spPr>
          <a:xfrm>
            <a:off x="75438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0" name="TextBox 539"/>
          <p:cNvSpPr txBox="1"/>
          <p:nvPr/>
        </p:nvSpPr>
        <p:spPr>
          <a:xfrm>
            <a:off x="75438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1" name="TextBox 540"/>
          <p:cNvSpPr txBox="1"/>
          <p:nvPr/>
        </p:nvSpPr>
        <p:spPr>
          <a:xfrm>
            <a:off x="75438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2" name="TextBox 541"/>
          <p:cNvSpPr txBox="1"/>
          <p:nvPr/>
        </p:nvSpPr>
        <p:spPr>
          <a:xfrm>
            <a:off x="75438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3" name="TextBox 542"/>
          <p:cNvSpPr txBox="1"/>
          <p:nvPr/>
        </p:nvSpPr>
        <p:spPr>
          <a:xfrm>
            <a:off x="7696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4" name="TextBox 543"/>
          <p:cNvSpPr txBox="1"/>
          <p:nvPr/>
        </p:nvSpPr>
        <p:spPr>
          <a:xfrm>
            <a:off x="7696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5" name="TextBox 544"/>
          <p:cNvSpPr txBox="1"/>
          <p:nvPr/>
        </p:nvSpPr>
        <p:spPr>
          <a:xfrm>
            <a:off x="7696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6" name="TextBox 545"/>
          <p:cNvSpPr txBox="1"/>
          <p:nvPr/>
        </p:nvSpPr>
        <p:spPr>
          <a:xfrm>
            <a:off x="7696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7" name="TextBox 546"/>
          <p:cNvSpPr txBox="1"/>
          <p:nvPr/>
        </p:nvSpPr>
        <p:spPr>
          <a:xfrm>
            <a:off x="7696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8" name="TextBox 547"/>
          <p:cNvSpPr txBox="1"/>
          <p:nvPr/>
        </p:nvSpPr>
        <p:spPr>
          <a:xfrm>
            <a:off x="7696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9" name="TextBox 548"/>
          <p:cNvSpPr txBox="1"/>
          <p:nvPr/>
        </p:nvSpPr>
        <p:spPr>
          <a:xfrm>
            <a:off x="7696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0" name="TextBox 549"/>
          <p:cNvSpPr txBox="1"/>
          <p:nvPr/>
        </p:nvSpPr>
        <p:spPr>
          <a:xfrm>
            <a:off x="7696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1" name="TextBox 550"/>
          <p:cNvSpPr txBox="1"/>
          <p:nvPr/>
        </p:nvSpPr>
        <p:spPr>
          <a:xfrm>
            <a:off x="7696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2" name="TextBox 551"/>
          <p:cNvSpPr txBox="1"/>
          <p:nvPr/>
        </p:nvSpPr>
        <p:spPr>
          <a:xfrm>
            <a:off x="7696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3" name="TextBox 552"/>
          <p:cNvSpPr txBox="1"/>
          <p:nvPr/>
        </p:nvSpPr>
        <p:spPr>
          <a:xfrm>
            <a:off x="7696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4" name="TextBox 553"/>
          <p:cNvSpPr txBox="1"/>
          <p:nvPr/>
        </p:nvSpPr>
        <p:spPr>
          <a:xfrm>
            <a:off x="76962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5" name="TextBox 554"/>
          <p:cNvSpPr txBox="1"/>
          <p:nvPr/>
        </p:nvSpPr>
        <p:spPr>
          <a:xfrm>
            <a:off x="76962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6" name="TextBox 555"/>
          <p:cNvSpPr txBox="1"/>
          <p:nvPr/>
        </p:nvSpPr>
        <p:spPr>
          <a:xfrm>
            <a:off x="76962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7" name="TextBox 556"/>
          <p:cNvSpPr txBox="1"/>
          <p:nvPr/>
        </p:nvSpPr>
        <p:spPr>
          <a:xfrm>
            <a:off x="76962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8" name="TextBox 557"/>
          <p:cNvSpPr txBox="1"/>
          <p:nvPr/>
        </p:nvSpPr>
        <p:spPr>
          <a:xfrm>
            <a:off x="76962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9" name="TextBox 558"/>
          <p:cNvSpPr txBox="1"/>
          <p:nvPr/>
        </p:nvSpPr>
        <p:spPr>
          <a:xfrm>
            <a:off x="7848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0" name="TextBox 559"/>
          <p:cNvSpPr txBox="1"/>
          <p:nvPr/>
        </p:nvSpPr>
        <p:spPr>
          <a:xfrm>
            <a:off x="7848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1" name="TextBox 560"/>
          <p:cNvSpPr txBox="1"/>
          <p:nvPr/>
        </p:nvSpPr>
        <p:spPr>
          <a:xfrm>
            <a:off x="7848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2" name="TextBox 561"/>
          <p:cNvSpPr txBox="1"/>
          <p:nvPr/>
        </p:nvSpPr>
        <p:spPr>
          <a:xfrm>
            <a:off x="7848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3" name="TextBox 562"/>
          <p:cNvSpPr txBox="1"/>
          <p:nvPr/>
        </p:nvSpPr>
        <p:spPr>
          <a:xfrm>
            <a:off x="7848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4" name="TextBox 563"/>
          <p:cNvSpPr txBox="1"/>
          <p:nvPr/>
        </p:nvSpPr>
        <p:spPr>
          <a:xfrm>
            <a:off x="7848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5" name="TextBox 564"/>
          <p:cNvSpPr txBox="1"/>
          <p:nvPr/>
        </p:nvSpPr>
        <p:spPr>
          <a:xfrm>
            <a:off x="7848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6" name="TextBox 565"/>
          <p:cNvSpPr txBox="1"/>
          <p:nvPr/>
        </p:nvSpPr>
        <p:spPr>
          <a:xfrm>
            <a:off x="7848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7" name="TextBox 566"/>
          <p:cNvSpPr txBox="1"/>
          <p:nvPr/>
        </p:nvSpPr>
        <p:spPr>
          <a:xfrm>
            <a:off x="7848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8" name="TextBox 567"/>
          <p:cNvSpPr txBox="1"/>
          <p:nvPr/>
        </p:nvSpPr>
        <p:spPr>
          <a:xfrm>
            <a:off x="7848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9" name="TextBox 568"/>
          <p:cNvSpPr txBox="1"/>
          <p:nvPr/>
        </p:nvSpPr>
        <p:spPr>
          <a:xfrm>
            <a:off x="7848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0" name="TextBox 569"/>
          <p:cNvSpPr txBox="1"/>
          <p:nvPr/>
        </p:nvSpPr>
        <p:spPr>
          <a:xfrm>
            <a:off x="7848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1" name="TextBox 570"/>
          <p:cNvSpPr txBox="1"/>
          <p:nvPr/>
        </p:nvSpPr>
        <p:spPr>
          <a:xfrm>
            <a:off x="7848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2" name="TextBox 571"/>
          <p:cNvSpPr txBox="1"/>
          <p:nvPr/>
        </p:nvSpPr>
        <p:spPr>
          <a:xfrm>
            <a:off x="78486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3" name="TextBox 572"/>
          <p:cNvSpPr txBox="1"/>
          <p:nvPr/>
        </p:nvSpPr>
        <p:spPr>
          <a:xfrm>
            <a:off x="78486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4" name="TextBox 573"/>
          <p:cNvSpPr txBox="1"/>
          <p:nvPr/>
        </p:nvSpPr>
        <p:spPr>
          <a:xfrm>
            <a:off x="78486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685925" y="5421868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Reed-Muller</a:t>
            </a:r>
            <a:endParaRPr lang="en-US" dirty="0"/>
          </a:p>
        </p:txBody>
      </p:sp>
      <p:sp>
        <p:nvSpPr>
          <p:cNvPr id="575" name="TextBox 574"/>
          <p:cNvSpPr txBox="1"/>
          <p:nvPr/>
        </p:nvSpPr>
        <p:spPr>
          <a:xfrm>
            <a:off x="5705475" y="5419725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Lifted Reed-Solomon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05025" y="50292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25" y="5029200"/>
                <a:ext cx="5334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6" name="TextBox 575"/>
              <p:cNvSpPr txBox="1"/>
              <p:nvPr/>
            </p:nvSpPr>
            <p:spPr>
              <a:xfrm>
                <a:off x="6524625" y="503289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6" name="TextBox 5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5032891"/>
                <a:ext cx="5334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7" name="TextBox 576"/>
              <p:cNvSpPr txBox="1"/>
              <p:nvPr/>
            </p:nvSpPr>
            <p:spPr>
              <a:xfrm>
                <a:off x="609600" y="36311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7" name="TextBox 5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31168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8" name="TextBox 577"/>
              <p:cNvSpPr txBox="1"/>
              <p:nvPr/>
            </p:nvSpPr>
            <p:spPr>
              <a:xfrm>
                <a:off x="5029200" y="36311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8" name="TextBox 5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31168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12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Dimension of lifted RS code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=16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 xmlns="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−1=13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143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" name="TextBox 47"/>
          <p:cNvSpPr txBox="1"/>
          <p:nvPr/>
        </p:nvSpPr>
        <p:spPr>
          <a:xfrm>
            <a:off x="1143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" name="TextBox 48"/>
          <p:cNvSpPr txBox="1"/>
          <p:nvPr/>
        </p:nvSpPr>
        <p:spPr>
          <a:xfrm>
            <a:off x="11430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" name="TextBox 49"/>
          <p:cNvSpPr txBox="1"/>
          <p:nvPr/>
        </p:nvSpPr>
        <p:spPr>
          <a:xfrm>
            <a:off x="11430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" name="TextBox 50"/>
          <p:cNvSpPr txBox="1"/>
          <p:nvPr/>
        </p:nvSpPr>
        <p:spPr>
          <a:xfrm>
            <a:off x="11430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" name="TextBox 51"/>
          <p:cNvSpPr txBox="1"/>
          <p:nvPr/>
        </p:nvSpPr>
        <p:spPr>
          <a:xfrm>
            <a:off x="11430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11430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" name="TextBox 53"/>
          <p:cNvSpPr txBox="1"/>
          <p:nvPr/>
        </p:nvSpPr>
        <p:spPr>
          <a:xfrm>
            <a:off x="11430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" name="TextBox 54"/>
          <p:cNvSpPr txBox="1"/>
          <p:nvPr/>
        </p:nvSpPr>
        <p:spPr>
          <a:xfrm>
            <a:off x="11430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" name="TextBox 55"/>
          <p:cNvSpPr txBox="1"/>
          <p:nvPr/>
        </p:nvSpPr>
        <p:spPr>
          <a:xfrm>
            <a:off x="1143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" name="TextBox 56"/>
          <p:cNvSpPr txBox="1"/>
          <p:nvPr/>
        </p:nvSpPr>
        <p:spPr>
          <a:xfrm>
            <a:off x="1143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8" name="TextBox 57"/>
          <p:cNvSpPr txBox="1"/>
          <p:nvPr/>
        </p:nvSpPr>
        <p:spPr>
          <a:xfrm>
            <a:off x="1143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9" name="TextBox 58"/>
          <p:cNvSpPr txBox="1"/>
          <p:nvPr/>
        </p:nvSpPr>
        <p:spPr>
          <a:xfrm>
            <a:off x="1143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0" name="TextBox 59"/>
          <p:cNvSpPr txBox="1"/>
          <p:nvPr/>
        </p:nvSpPr>
        <p:spPr>
          <a:xfrm>
            <a:off x="1143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1" name="TextBox 60"/>
          <p:cNvSpPr txBox="1"/>
          <p:nvPr/>
        </p:nvSpPr>
        <p:spPr>
          <a:xfrm>
            <a:off x="1143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2" name="TextBox 61"/>
          <p:cNvSpPr txBox="1"/>
          <p:nvPr/>
        </p:nvSpPr>
        <p:spPr>
          <a:xfrm>
            <a:off x="1143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3" name="TextBox 62"/>
          <p:cNvSpPr txBox="1"/>
          <p:nvPr/>
        </p:nvSpPr>
        <p:spPr>
          <a:xfrm>
            <a:off x="1295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4" name="TextBox 63"/>
          <p:cNvSpPr txBox="1"/>
          <p:nvPr/>
        </p:nvSpPr>
        <p:spPr>
          <a:xfrm>
            <a:off x="1295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5" name="TextBox 64"/>
          <p:cNvSpPr txBox="1"/>
          <p:nvPr/>
        </p:nvSpPr>
        <p:spPr>
          <a:xfrm>
            <a:off x="1295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6" name="TextBox 65"/>
          <p:cNvSpPr txBox="1"/>
          <p:nvPr/>
        </p:nvSpPr>
        <p:spPr>
          <a:xfrm>
            <a:off x="12954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7" name="TextBox 66"/>
          <p:cNvSpPr txBox="1"/>
          <p:nvPr/>
        </p:nvSpPr>
        <p:spPr>
          <a:xfrm>
            <a:off x="12954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8" name="TextBox 67"/>
          <p:cNvSpPr txBox="1"/>
          <p:nvPr/>
        </p:nvSpPr>
        <p:spPr>
          <a:xfrm>
            <a:off x="12954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9" name="TextBox 68"/>
          <p:cNvSpPr txBox="1"/>
          <p:nvPr/>
        </p:nvSpPr>
        <p:spPr>
          <a:xfrm>
            <a:off x="12954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0" name="TextBox 69"/>
          <p:cNvSpPr txBox="1"/>
          <p:nvPr/>
        </p:nvSpPr>
        <p:spPr>
          <a:xfrm>
            <a:off x="12954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1" name="TextBox 70"/>
          <p:cNvSpPr txBox="1"/>
          <p:nvPr/>
        </p:nvSpPr>
        <p:spPr>
          <a:xfrm>
            <a:off x="12954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2" name="TextBox 71"/>
          <p:cNvSpPr txBox="1"/>
          <p:nvPr/>
        </p:nvSpPr>
        <p:spPr>
          <a:xfrm>
            <a:off x="12954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3" name="TextBox 72"/>
          <p:cNvSpPr txBox="1"/>
          <p:nvPr/>
        </p:nvSpPr>
        <p:spPr>
          <a:xfrm>
            <a:off x="1295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4" name="TextBox 73"/>
          <p:cNvSpPr txBox="1"/>
          <p:nvPr/>
        </p:nvSpPr>
        <p:spPr>
          <a:xfrm>
            <a:off x="1295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5" name="TextBox 74"/>
          <p:cNvSpPr txBox="1"/>
          <p:nvPr/>
        </p:nvSpPr>
        <p:spPr>
          <a:xfrm>
            <a:off x="1295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6" name="TextBox 75"/>
          <p:cNvSpPr txBox="1"/>
          <p:nvPr/>
        </p:nvSpPr>
        <p:spPr>
          <a:xfrm>
            <a:off x="1295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7" name="TextBox 76"/>
          <p:cNvSpPr txBox="1"/>
          <p:nvPr/>
        </p:nvSpPr>
        <p:spPr>
          <a:xfrm>
            <a:off x="1295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8" name="TextBox 77"/>
          <p:cNvSpPr txBox="1"/>
          <p:nvPr/>
        </p:nvSpPr>
        <p:spPr>
          <a:xfrm>
            <a:off x="1295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9" name="TextBox 78"/>
          <p:cNvSpPr txBox="1"/>
          <p:nvPr/>
        </p:nvSpPr>
        <p:spPr>
          <a:xfrm>
            <a:off x="1447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0" name="TextBox 79"/>
          <p:cNvSpPr txBox="1"/>
          <p:nvPr/>
        </p:nvSpPr>
        <p:spPr>
          <a:xfrm>
            <a:off x="1447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1" name="TextBox 80"/>
          <p:cNvSpPr txBox="1"/>
          <p:nvPr/>
        </p:nvSpPr>
        <p:spPr>
          <a:xfrm>
            <a:off x="1447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2" name="TextBox 81"/>
          <p:cNvSpPr txBox="1"/>
          <p:nvPr/>
        </p:nvSpPr>
        <p:spPr>
          <a:xfrm>
            <a:off x="1447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3" name="TextBox 82"/>
          <p:cNvSpPr txBox="1"/>
          <p:nvPr/>
        </p:nvSpPr>
        <p:spPr>
          <a:xfrm>
            <a:off x="14478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4" name="TextBox 83"/>
          <p:cNvSpPr txBox="1"/>
          <p:nvPr/>
        </p:nvSpPr>
        <p:spPr>
          <a:xfrm>
            <a:off x="14478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5" name="TextBox 84"/>
          <p:cNvSpPr txBox="1"/>
          <p:nvPr/>
        </p:nvSpPr>
        <p:spPr>
          <a:xfrm>
            <a:off x="14478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6" name="TextBox 85"/>
          <p:cNvSpPr txBox="1"/>
          <p:nvPr/>
        </p:nvSpPr>
        <p:spPr>
          <a:xfrm>
            <a:off x="14478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7" name="TextBox 86"/>
          <p:cNvSpPr txBox="1"/>
          <p:nvPr/>
        </p:nvSpPr>
        <p:spPr>
          <a:xfrm>
            <a:off x="14478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8" name="TextBox 87"/>
          <p:cNvSpPr txBox="1"/>
          <p:nvPr/>
        </p:nvSpPr>
        <p:spPr>
          <a:xfrm>
            <a:off x="14478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9" name="TextBox 88"/>
          <p:cNvSpPr txBox="1"/>
          <p:nvPr/>
        </p:nvSpPr>
        <p:spPr>
          <a:xfrm>
            <a:off x="14478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0" name="TextBox 89"/>
          <p:cNvSpPr txBox="1"/>
          <p:nvPr/>
        </p:nvSpPr>
        <p:spPr>
          <a:xfrm>
            <a:off x="1447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1" name="TextBox 90"/>
          <p:cNvSpPr txBox="1"/>
          <p:nvPr/>
        </p:nvSpPr>
        <p:spPr>
          <a:xfrm>
            <a:off x="1447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2" name="TextBox 91"/>
          <p:cNvSpPr txBox="1"/>
          <p:nvPr/>
        </p:nvSpPr>
        <p:spPr>
          <a:xfrm>
            <a:off x="1447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3" name="TextBox 92"/>
          <p:cNvSpPr txBox="1"/>
          <p:nvPr/>
        </p:nvSpPr>
        <p:spPr>
          <a:xfrm>
            <a:off x="1447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4" name="TextBox 93"/>
          <p:cNvSpPr txBox="1"/>
          <p:nvPr/>
        </p:nvSpPr>
        <p:spPr>
          <a:xfrm>
            <a:off x="1447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5" name="TextBox 94"/>
          <p:cNvSpPr txBox="1"/>
          <p:nvPr/>
        </p:nvSpPr>
        <p:spPr>
          <a:xfrm>
            <a:off x="1600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6" name="TextBox 95"/>
          <p:cNvSpPr txBox="1"/>
          <p:nvPr/>
        </p:nvSpPr>
        <p:spPr>
          <a:xfrm>
            <a:off x="1600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7" name="TextBox 96"/>
          <p:cNvSpPr txBox="1"/>
          <p:nvPr/>
        </p:nvSpPr>
        <p:spPr>
          <a:xfrm>
            <a:off x="1600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8" name="TextBox 97"/>
          <p:cNvSpPr txBox="1"/>
          <p:nvPr/>
        </p:nvSpPr>
        <p:spPr>
          <a:xfrm>
            <a:off x="1600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9" name="TextBox 98"/>
          <p:cNvSpPr txBox="1"/>
          <p:nvPr/>
        </p:nvSpPr>
        <p:spPr>
          <a:xfrm>
            <a:off x="1600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0" name="TextBox 99"/>
          <p:cNvSpPr txBox="1"/>
          <p:nvPr/>
        </p:nvSpPr>
        <p:spPr>
          <a:xfrm>
            <a:off x="16002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6002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6002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6002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6002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6002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6002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600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600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600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600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752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752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752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752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752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752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7526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7526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7526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7526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17526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1752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752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752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752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752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905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905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905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905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905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905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905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9050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9050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905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1905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905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905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905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1" name="TextBox 140"/>
          <p:cNvSpPr txBox="1"/>
          <p:nvPr/>
        </p:nvSpPr>
        <p:spPr>
          <a:xfrm>
            <a:off x="1905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2" name="TextBox 141"/>
          <p:cNvSpPr txBox="1"/>
          <p:nvPr/>
        </p:nvSpPr>
        <p:spPr>
          <a:xfrm>
            <a:off x="1905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2057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057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057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2057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2057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057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9" name="TextBox 148"/>
          <p:cNvSpPr txBox="1"/>
          <p:nvPr/>
        </p:nvSpPr>
        <p:spPr>
          <a:xfrm>
            <a:off x="2057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057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20574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20574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057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4" name="TextBox 153"/>
          <p:cNvSpPr txBox="1"/>
          <p:nvPr/>
        </p:nvSpPr>
        <p:spPr>
          <a:xfrm>
            <a:off x="2057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2057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2057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7" name="TextBox 156"/>
          <p:cNvSpPr txBox="1"/>
          <p:nvPr/>
        </p:nvSpPr>
        <p:spPr>
          <a:xfrm>
            <a:off x="2057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2057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209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2209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1" name="TextBox 160"/>
          <p:cNvSpPr txBox="1"/>
          <p:nvPr/>
        </p:nvSpPr>
        <p:spPr>
          <a:xfrm>
            <a:off x="2209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209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3" name="TextBox 162"/>
          <p:cNvSpPr txBox="1"/>
          <p:nvPr/>
        </p:nvSpPr>
        <p:spPr>
          <a:xfrm>
            <a:off x="2209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4" name="TextBox 163"/>
          <p:cNvSpPr txBox="1"/>
          <p:nvPr/>
        </p:nvSpPr>
        <p:spPr>
          <a:xfrm>
            <a:off x="2209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209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2209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2209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22098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9" name="TextBox 168"/>
          <p:cNvSpPr txBox="1"/>
          <p:nvPr/>
        </p:nvSpPr>
        <p:spPr>
          <a:xfrm>
            <a:off x="22098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0" name="TextBox 169"/>
          <p:cNvSpPr txBox="1"/>
          <p:nvPr/>
        </p:nvSpPr>
        <p:spPr>
          <a:xfrm>
            <a:off x="2209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2209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209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2209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2209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5" name="TextBox 174"/>
          <p:cNvSpPr txBox="1"/>
          <p:nvPr/>
        </p:nvSpPr>
        <p:spPr>
          <a:xfrm>
            <a:off x="2362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6" name="TextBox 175"/>
          <p:cNvSpPr txBox="1"/>
          <p:nvPr/>
        </p:nvSpPr>
        <p:spPr>
          <a:xfrm>
            <a:off x="2362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2362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8" name="TextBox 177"/>
          <p:cNvSpPr txBox="1"/>
          <p:nvPr/>
        </p:nvSpPr>
        <p:spPr>
          <a:xfrm>
            <a:off x="2362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9" name="TextBox 178"/>
          <p:cNvSpPr txBox="1"/>
          <p:nvPr/>
        </p:nvSpPr>
        <p:spPr>
          <a:xfrm>
            <a:off x="2362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0" name="TextBox 179"/>
          <p:cNvSpPr txBox="1"/>
          <p:nvPr/>
        </p:nvSpPr>
        <p:spPr>
          <a:xfrm>
            <a:off x="2362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2362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362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362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2362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5" name="TextBox 184"/>
          <p:cNvSpPr txBox="1"/>
          <p:nvPr/>
        </p:nvSpPr>
        <p:spPr>
          <a:xfrm>
            <a:off x="23622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6" name="TextBox 185"/>
          <p:cNvSpPr txBox="1"/>
          <p:nvPr/>
        </p:nvSpPr>
        <p:spPr>
          <a:xfrm>
            <a:off x="23622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7" name="TextBox 186"/>
          <p:cNvSpPr txBox="1"/>
          <p:nvPr/>
        </p:nvSpPr>
        <p:spPr>
          <a:xfrm>
            <a:off x="2362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8" name="TextBox 187"/>
          <p:cNvSpPr txBox="1"/>
          <p:nvPr/>
        </p:nvSpPr>
        <p:spPr>
          <a:xfrm>
            <a:off x="2362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9" name="TextBox 188"/>
          <p:cNvSpPr txBox="1"/>
          <p:nvPr/>
        </p:nvSpPr>
        <p:spPr>
          <a:xfrm>
            <a:off x="2362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0" name="TextBox 189"/>
          <p:cNvSpPr txBox="1"/>
          <p:nvPr/>
        </p:nvSpPr>
        <p:spPr>
          <a:xfrm>
            <a:off x="2362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1" name="TextBox 190"/>
          <p:cNvSpPr txBox="1"/>
          <p:nvPr/>
        </p:nvSpPr>
        <p:spPr>
          <a:xfrm>
            <a:off x="2514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2" name="TextBox 191"/>
          <p:cNvSpPr txBox="1"/>
          <p:nvPr/>
        </p:nvSpPr>
        <p:spPr>
          <a:xfrm>
            <a:off x="2514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514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4" name="TextBox 193"/>
          <p:cNvSpPr txBox="1"/>
          <p:nvPr/>
        </p:nvSpPr>
        <p:spPr>
          <a:xfrm>
            <a:off x="2514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2514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6" name="TextBox 195"/>
          <p:cNvSpPr txBox="1"/>
          <p:nvPr/>
        </p:nvSpPr>
        <p:spPr>
          <a:xfrm>
            <a:off x="2514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2514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8" name="TextBox 197"/>
          <p:cNvSpPr txBox="1"/>
          <p:nvPr/>
        </p:nvSpPr>
        <p:spPr>
          <a:xfrm>
            <a:off x="2514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9" name="TextBox 198"/>
          <p:cNvSpPr txBox="1"/>
          <p:nvPr/>
        </p:nvSpPr>
        <p:spPr>
          <a:xfrm>
            <a:off x="2514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0" name="TextBox 199"/>
          <p:cNvSpPr txBox="1"/>
          <p:nvPr/>
        </p:nvSpPr>
        <p:spPr>
          <a:xfrm>
            <a:off x="2514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514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2" name="TextBox 201"/>
          <p:cNvSpPr txBox="1"/>
          <p:nvPr/>
        </p:nvSpPr>
        <p:spPr>
          <a:xfrm>
            <a:off x="2514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514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2514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2514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514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7" name="TextBox 206"/>
          <p:cNvSpPr txBox="1"/>
          <p:nvPr/>
        </p:nvSpPr>
        <p:spPr>
          <a:xfrm>
            <a:off x="2667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8" name="TextBox 207"/>
          <p:cNvSpPr txBox="1"/>
          <p:nvPr/>
        </p:nvSpPr>
        <p:spPr>
          <a:xfrm>
            <a:off x="2667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9" name="TextBox 208"/>
          <p:cNvSpPr txBox="1"/>
          <p:nvPr/>
        </p:nvSpPr>
        <p:spPr>
          <a:xfrm>
            <a:off x="2667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0" name="TextBox 209"/>
          <p:cNvSpPr txBox="1"/>
          <p:nvPr/>
        </p:nvSpPr>
        <p:spPr>
          <a:xfrm>
            <a:off x="2667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1" name="TextBox 210"/>
          <p:cNvSpPr txBox="1"/>
          <p:nvPr/>
        </p:nvSpPr>
        <p:spPr>
          <a:xfrm>
            <a:off x="2667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2" name="TextBox 211"/>
          <p:cNvSpPr txBox="1"/>
          <p:nvPr/>
        </p:nvSpPr>
        <p:spPr>
          <a:xfrm>
            <a:off x="2667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2667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4" name="TextBox 213"/>
          <p:cNvSpPr txBox="1"/>
          <p:nvPr/>
        </p:nvSpPr>
        <p:spPr>
          <a:xfrm>
            <a:off x="2667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5" name="TextBox 214"/>
          <p:cNvSpPr txBox="1"/>
          <p:nvPr/>
        </p:nvSpPr>
        <p:spPr>
          <a:xfrm>
            <a:off x="2667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2667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2667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8" name="TextBox 217"/>
          <p:cNvSpPr txBox="1"/>
          <p:nvPr/>
        </p:nvSpPr>
        <p:spPr>
          <a:xfrm>
            <a:off x="2667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9" name="TextBox 218"/>
          <p:cNvSpPr txBox="1"/>
          <p:nvPr/>
        </p:nvSpPr>
        <p:spPr>
          <a:xfrm>
            <a:off x="2667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0" name="TextBox 219"/>
          <p:cNvSpPr txBox="1"/>
          <p:nvPr/>
        </p:nvSpPr>
        <p:spPr>
          <a:xfrm>
            <a:off x="2667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667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2667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2819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2819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5" name="TextBox 224"/>
          <p:cNvSpPr txBox="1"/>
          <p:nvPr/>
        </p:nvSpPr>
        <p:spPr>
          <a:xfrm>
            <a:off x="2819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6" name="TextBox 225"/>
          <p:cNvSpPr txBox="1"/>
          <p:nvPr/>
        </p:nvSpPr>
        <p:spPr>
          <a:xfrm>
            <a:off x="2819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7" name="TextBox 226"/>
          <p:cNvSpPr txBox="1"/>
          <p:nvPr/>
        </p:nvSpPr>
        <p:spPr>
          <a:xfrm>
            <a:off x="2819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8" name="TextBox 227"/>
          <p:cNvSpPr txBox="1"/>
          <p:nvPr/>
        </p:nvSpPr>
        <p:spPr>
          <a:xfrm>
            <a:off x="2819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9" name="TextBox 228"/>
          <p:cNvSpPr txBox="1"/>
          <p:nvPr/>
        </p:nvSpPr>
        <p:spPr>
          <a:xfrm>
            <a:off x="2819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0" name="TextBox 229"/>
          <p:cNvSpPr txBox="1"/>
          <p:nvPr/>
        </p:nvSpPr>
        <p:spPr>
          <a:xfrm>
            <a:off x="2819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1" name="TextBox 230"/>
          <p:cNvSpPr txBox="1"/>
          <p:nvPr/>
        </p:nvSpPr>
        <p:spPr>
          <a:xfrm>
            <a:off x="2819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2" name="TextBox 231"/>
          <p:cNvSpPr txBox="1"/>
          <p:nvPr/>
        </p:nvSpPr>
        <p:spPr>
          <a:xfrm>
            <a:off x="28194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3" name="TextBox 232"/>
          <p:cNvSpPr txBox="1"/>
          <p:nvPr/>
        </p:nvSpPr>
        <p:spPr>
          <a:xfrm>
            <a:off x="28194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4" name="TextBox 233"/>
          <p:cNvSpPr txBox="1"/>
          <p:nvPr/>
        </p:nvSpPr>
        <p:spPr>
          <a:xfrm>
            <a:off x="28194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5" name="TextBox 234"/>
          <p:cNvSpPr txBox="1"/>
          <p:nvPr/>
        </p:nvSpPr>
        <p:spPr>
          <a:xfrm>
            <a:off x="28194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6" name="TextBox 235"/>
          <p:cNvSpPr txBox="1"/>
          <p:nvPr/>
        </p:nvSpPr>
        <p:spPr>
          <a:xfrm>
            <a:off x="2819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7" name="TextBox 236"/>
          <p:cNvSpPr txBox="1"/>
          <p:nvPr/>
        </p:nvSpPr>
        <p:spPr>
          <a:xfrm>
            <a:off x="2819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8" name="TextBox 237"/>
          <p:cNvSpPr txBox="1"/>
          <p:nvPr/>
        </p:nvSpPr>
        <p:spPr>
          <a:xfrm>
            <a:off x="2819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9" name="TextBox 238"/>
          <p:cNvSpPr txBox="1"/>
          <p:nvPr/>
        </p:nvSpPr>
        <p:spPr>
          <a:xfrm>
            <a:off x="2971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0" name="TextBox 239"/>
          <p:cNvSpPr txBox="1"/>
          <p:nvPr/>
        </p:nvSpPr>
        <p:spPr>
          <a:xfrm>
            <a:off x="2971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2971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2" name="TextBox 241"/>
          <p:cNvSpPr txBox="1"/>
          <p:nvPr/>
        </p:nvSpPr>
        <p:spPr>
          <a:xfrm>
            <a:off x="2971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2971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4" name="TextBox 243"/>
          <p:cNvSpPr txBox="1"/>
          <p:nvPr/>
        </p:nvSpPr>
        <p:spPr>
          <a:xfrm>
            <a:off x="2971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5" name="TextBox 244"/>
          <p:cNvSpPr txBox="1"/>
          <p:nvPr/>
        </p:nvSpPr>
        <p:spPr>
          <a:xfrm>
            <a:off x="2971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2971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2971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8" name="TextBox 247"/>
          <p:cNvSpPr txBox="1"/>
          <p:nvPr/>
        </p:nvSpPr>
        <p:spPr>
          <a:xfrm>
            <a:off x="2971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9" name="TextBox 248"/>
          <p:cNvSpPr txBox="1"/>
          <p:nvPr/>
        </p:nvSpPr>
        <p:spPr>
          <a:xfrm>
            <a:off x="29718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29718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1" name="TextBox 250"/>
          <p:cNvSpPr txBox="1"/>
          <p:nvPr/>
        </p:nvSpPr>
        <p:spPr>
          <a:xfrm>
            <a:off x="29718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2" name="TextBox 251"/>
          <p:cNvSpPr txBox="1"/>
          <p:nvPr/>
        </p:nvSpPr>
        <p:spPr>
          <a:xfrm>
            <a:off x="29718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3" name="TextBox 252"/>
          <p:cNvSpPr txBox="1"/>
          <p:nvPr/>
        </p:nvSpPr>
        <p:spPr>
          <a:xfrm>
            <a:off x="2971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4" name="TextBox 253"/>
          <p:cNvSpPr txBox="1"/>
          <p:nvPr/>
        </p:nvSpPr>
        <p:spPr>
          <a:xfrm>
            <a:off x="2971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5" name="TextBox 254"/>
          <p:cNvSpPr txBox="1"/>
          <p:nvPr/>
        </p:nvSpPr>
        <p:spPr>
          <a:xfrm>
            <a:off x="3124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6" name="TextBox 255"/>
          <p:cNvSpPr txBox="1"/>
          <p:nvPr/>
        </p:nvSpPr>
        <p:spPr>
          <a:xfrm>
            <a:off x="3124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7" name="TextBox 256"/>
          <p:cNvSpPr txBox="1"/>
          <p:nvPr/>
        </p:nvSpPr>
        <p:spPr>
          <a:xfrm>
            <a:off x="3124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8" name="TextBox 257"/>
          <p:cNvSpPr txBox="1"/>
          <p:nvPr/>
        </p:nvSpPr>
        <p:spPr>
          <a:xfrm>
            <a:off x="3124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9" name="TextBox 258"/>
          <p:cNvSpPr txBox="1"/>
          <p:nvPr/>
        </p:nvSpPr>
        <p:spPr>
          <a:xfrm>
            <a:off x="3124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0" name="TextBox 259"/>
          <p:cNvSpPr txBox="1"/>
          <p:nvPr/>
        </p:nvSpPr>
        <p:spPr>
          <a:xfrm>
            <a:off x="3124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1" name="TextBox 260"/>
          <p:cNvSpPr txBox="1"/>
          <p:nvPr/>
        </p:nvSpPr>
        <p:spPr>
          <a:xfrm>
            <a:off x="3124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2" name="TextBox 261"/>
          <p:cNvSpPr txBox="1"/>
          <p:nvPr/>
        </p:nvSpPr>
        <p:spPr>
          <a:xfrm>
            <a:off x="3124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3" name="TextBox 262"/>
          <p:cNvSpPr txBox="1"/>
          <p:nvPr/>
        </p:nvSpPr>
        <p:spPr>
          <a:xfrm>
            <a:off x="3124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4" name="TextBox 263"/>
          <p:cNvSpPr txBox="1"/>
          <p:nvPr/>
        </p:nvSpPr>
        <p:spPr>
          <a:xfrm>
            <a:off x="3124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5" name="TextBox 264"/>
          <p:cNvSpPr txBox="1"/>
          <p:nvPr/>
        </p:nvSpPr>
        <p:spPr>
          <a:xfrm>
            <a:off x="3124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6" name="TextBox 265"/>
          <p:cNvSpPr txBox="1"/>
          <p:nvPr/>
        </p:nvSpPr>
        <p:spPr>
          <a:xfrm>
            <a:off x="31242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7" name="TextBox 266"/>
          <p:cNvSpPr txBox="1"/>
          <p:nvPr/>
        </p:nvSpPr>
        <p:spPr>
          <a:xfrm>
            <a:off x="31242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8" name="TextBox 267"/>
          <p:cNvSpPr txBox="1"/>
          <p:nvPr/>
        </p:nvSpPr>
        <p:spPr>
          <a:xfrm>
            <a:off x="31242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9" name="TextBox 268"/>
          <p:cNvSpPr txBox="1"/>
          <p:nvPr/>
        </p:nvSpPr>
        <p:spPr>
          <a:xfrm>
            <a:off x="31242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0" name="TextBox 269"/>
          <p:cNvSpPr txBox="1"/>
          <p:nvPr/>
        </p:nvSpPr>
        <p:spPr>
          <a:xfrm>
            <a:off x="3124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1" name="TextBox 270"/>
          <p:cNvSpPr txBox="1"/>
          <p:nvPr/>
        </p:nvSpPr>
        <p:spPr>
          <a:xfrm>
            <a:off x="3276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2" name="TextBox 271"/>
          <p:cNvSpPr txBox="1"/>
          <p:nvPr/>
        </p:nvSpPr>
        <p:spPr>
          <a:xfrm>
            <a:off x="3276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3" name="TextBox 272"/>
          <p:cNvSpPr txBox="1"/>
          <p:nvPr/>
        </p:nvSpPr>
        <p:spPr>
          <a:xfrm>
            <a:off x="3276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3276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5" name="TextBox 274"/>
          <p:cNvSpPr txBox="1"/>
          <p:nvPr/>
        </p:nvSpPr>
        <p:spPr>
          <a:xfrm>
            <a:off x="3276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3276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7" name="TextBox 276"/>
          <p:cNvSpPr txBox="1"/>
          <p:nvPr/>
        </p:nvSpPr>
        <p:spPr>
          <a:xfrm>
            <a:off x="3276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8" name="TextBox 277"/>
          <p:cNvSpPr txBox="1"/>
          <p:nvPr/>
        </p:nvSpPr>
        <p:spPr>
          <a:xfrm>
            <a:off x="3276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9" name="TextBox 278"/>
          <p:cNvSpPr txBox="1"/>
          <p:nvPr/>
        </p:nvSpPr>
        <p:spPr>
          <a:xfrm>
            <a:off x="3276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0" name="TextBox 279"/>
          <p:cNvSpPr txBox="1"/>
          <p:nvPr/>
        </p:nvSpPr>
        <p:spPr>
          <a:xfrm>
            <a:off x="3276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3276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2" name="TextBox 281"/>
          <p:cNvSpPr txBox="1"/>
          <p:nvPr/>
        </p:nvSpPr>
        <p:spPr>
          <a:xfrm>
            <a:off x="3276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3" name="TextBox 282"/>
          <p:cNvSpPr txBox="1"/>
          <p:nvPr/>
        </p:nvSpPr>
        <p:spPr>
          <a:xfrm>
            <a:off x="3276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4" name="TextBox 283"/>
          <p:cNvSpPr txBox="1"/>
          <p:nvPr/>
        </p:nvSpPr>
        <p:spPr>
          <a:xfrm>
            <a:off x="32766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5" name="TextBox 284"/>
          <p:cNvSpPr txBox="1"/>
          <p:nvPr/>
        </p:nvSpPr>
        <p:spPr>
          <a:xfrm>
            <a:off x="32766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6" name="TextBox 285"/>
          <p:cNvSpPr txBox="1"/>
          <p:nvPr/>
        </p:nvSpPr>
        <p:spPr>
          <a:xfrm>
            <a:off x="32766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7" name="TextBox 286"/>
          <p:cNvSpPr txBox="1"/>
          <p:nvPr/>
        </p:nvSpPr>
        <p:spPr>
          <a:xfrm>
            <a:off x="3429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8" name="TextBox 287"/>
          <p:cNvSpPr txBox="1"/>
          <p:nvPr/>
        </p:nvSpPr>
        <p:spPr>
          <a:xfrm>
            <a:off x="3429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9" name="TextBox 288"/>
          <p:cNvSpPr txBox="1"/>
          <p:nvPr/>
        </p:nvSpPr>
        <p:spPr>
          <a:xfrm>
            <a:off x="3429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0" name="TextBox 289"/>
          <p:cNvSpPr txBox="1"/>
          <p:nvPr/>
        </p:nvSpPr>
        <p:spPr>
          <a:xfrm>
            <a:off x="3429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1" name="TextBox 290"/>
          <p:cNvSpPr txBox="1"/>
          <p:nvPr/>
        </p:nvSpPr>
        <p:spPr>
          <a:xfrm>
            <a:off x="3429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2" name="TextBox 291"/>
          <p:cNvSpPr txBox="1"/>
          <p:nvPr/>
        </p:nvSpPr>
        <p:spPr>
          <a:xfrm>
            <a:off x="3429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3" name="TextBox 292"/>
          <p:cNvSpPr txBox="1"/>
          <p:nvPr/>
        </p:nvSpPr>
        <p:spPr>
          <a:xfrm>
            <a:off x="3429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4" name="TextBox 293"/>
          <p:cNvSpPr txBox="1"/>
          <p:nvPr/>
        </p:nvSpPr>
        <p:spPr>
          <a:xfrm>
            <a:off x="3429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5" name="TextBox 294"/>
          <p:cNvSpPr txBox="1"/>
          <p:nvPr/>
        </p:nvSpPr>
        <p:spPr>
          <a:xfrm>
            <a:off x="3429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6" name="TextBox 295"/>
          <p:cNvSpPr txBox="1"/>
          <p:nvPr/>
        </p:nvSpPr>
        <p:spPr>
          <a:xfrm>
            <a:off x="3429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7" name="TextBox 296"/>
          <p:cNvSpPr txBox="1"/>
          <p:nvPr/>
        </p:nvSpPr>
        <p:spPr>
          <a:xfrm>
            <a:off x="3429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8" name="TextBox 297"/>
          <p:cNvSpPr txBox="1"/>
          <p:nvPr/>
        </p:nvSpPr>
        <p:spPr>
          <a:xfrm>
            <a:off x="3429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9" name="TextBox 298"/>
          <p:cNvSpPr txBox="1"/>
          <p:nvPr/>
        </p:nvSpPr>
        <p:spPr>
          <a:xfrm>
            <a:off x="34290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00" name="TextBox 299"/>
          <p:cNvSpPr txBox="1"/>
          <p:nvPr/>
        </p:nvSpPr>
        <p:spPr>
          <a:xfrm>
            <a:off x="34290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01" name="TextBox 300"/>
          <p:cNvSpPr txBox="1"/>
          <p:nvPr/>
        </p:nvSpPr>
        <p:spPr>
          <a:xfrm>
            <a:off x="34290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02" name="TextBox 301"/>
          <p:cNvSpPr txBox="1"/>
          <p:nvPr/>
        </p:nvSpPr>
        <p:spPr>
          <a:xfrm>
            <a:off x="34290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19" name="TextBox 318"/>
          <p:cNvSpPr txBox="1"/>
          <p:nvPr/>
        </p:nvSpPr>
        <p:spPr>
          <a:xfrm>
            <a:off x="5562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0" name="TextBox 319"/>
          <p:cNvSpPr txBox="1"/>
          <p:nvPr/>
        </p:nvSpPr>
        <p:spPr>
          <a:xfrm>
            <a:off x="5562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1" name="TextBox 320"/>
          <p:cNvSpPr txBox="1"/>
          <p:nvPr/>
        </p:nvSpPr>
        <p:spPr>
          <a:xfrm>
            <a:off x="55626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2" name="TextBox 321"/>
          <p:cNvSpPr txBox="1"/>
          <p:nvPr/>
        </p:nvSpPr>
        <p:spPr>
          <a:xfrm>
            <a:off x="55626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3" name="TextBox 322"/>
          <p:cNvSpPr txBox="1"/>
          <p:nvPr/>
        </p:nvSpPr>
        <p:spPr>
          <a:xfrm>
            <a:off x="55626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4" name="TextBox 323"/>
          <p:cNvSpPr txBox="1"/>
          <p:nvPr/>
        </p:nvSpPr>
        <p:spPr>
          <a:xfrm>
            <a:off x="55626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5" name="TextBox 324"/>
          <p:cNvSpPr txBox="1"/>
          <p:nvPr/>
        </p:nvSpPr>
        <p:spPr>
          <a:xfrm>
            <a:off x="55626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6" name="TextBox 325"/>
          <p:cNvSpPr txBox="1"/>
          <p:nvPr/>
        </p:nvSpPr>
        <p:spPr>
          <a:xfrm>
            <a:off x="55626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5626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8" name="TextBox 327"/>
          <p:cNvSpPr txBox="1"/>
          <p:nvPr/>
        </p:nvSpPr>
        <p:spPr>
          <a:xfrm>
            <a:off x="55626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9" name="TextBox 328"/>
          <p:cNvSpPr txBox="1"/>
          <p:nvPr/>
        </p:nvSpPr>
        <p:spPr>
          <a:xfrm>
            <a:off x="55626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0" name="TextBox 329"/>
          <p:cNvSpPr txBox="1"/>
          <p:nvPr/>
        </p:nvSpPr>
        <p:spPr>
          <a:xfrm>
            <a:off x="5562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1" name="TextBox 330"/>
          <p:cNvSpPr txBox="1"/>
          <p:nvPr/>
        </p:nvSpPr>
        <p:spPr>
          <a:xfrm>
            <a:off x="5562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2" name="TextBox 331"/>
          <p:cNvSpPr txBox="1"/>
          <p:nvPr/>
        </p:nvSpPr>
        <p:spPr>
          <a:xfrm>
            <a:off x="5562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3" name="TextBox 332"/>
          <p:cNvSpPr txBox="1"/>
          <p:nvPr/>
        </p:nvSpPr>
        <p:spPr>
          <a:xfrm>
            <a:off x="5562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4" name="TextBox 333"/>
          <p:cNvSpPr txBox="1"/>
          <p:nvPr/>
        </p:nvSpPr>
        <p:spPr>
          <a:xfrm>
            <a:off x="5562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5" name="TextBox 334"/>
          <p:cNvSpPr txBox="1"/>
          <p:nvPr/>
        </p:nvSpPr>
        <p:spPr>
          <a:xfrm>
            <a:off x="5715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6" name="TextBox 335"/>
          <p:cNvSpPr txBox="1"/>
          <p:nvPr/>
        </p:nvSpPr>
        <p:spPr>
          <a:xfrm>
            <a:off x="5715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7" name="TextBox 336"/>
          <p:cNvSpPr txBox="1"/>
          <p:nvPr/>
        </p:nvSpPr>
        <p:spPr>
          <a:xfrm>
            <a:off x="5715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8" name="TextBox 337"/>
          <p:cNvSpPr txBox="1"/>
          <p:nvPr/>
        </p:nvSpPr>
        <p:spPr>
          <a:xfrm>
            <a:off x="57150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9" name="TextBox 338"/>
          <p:cNvSpPr txBox="1"/>
          <p:nvPr/>
        </p:nvSpPr>
        <p:spPr>
          <a:xfrm>
            <a:off x="57150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0" name="TextBox 339"/>
          <p:cNvSpPr txBox="1"/>
          <p:nvPr/>
        </p:nvSpPr>
        <p:spPr>
          <a:xfrm>
            <a:off x="57150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1" name="TextBox 340"/>
          <p:cNvSpPr txBox="1"/>
          <p:nvPr/>
        </p:nvSpPr>
        <p:spPr>
          <a:xfrm>
            <a:off x="57150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2" name="TextBox 341"/>
          <p:cNvSpPr txBox="1"/>
          <p:nvPr/>
        </p:nvSpPr>
        <p:spPr>
          <a:xfrm>
            <a:off x="57150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3" name="TextBox 342"/>
          <p:cNvSpPr txBox="1"/>
          <p:nvPr/>
        </p:nvSpPr>
        <p:spPr>
          <a:xfrm>
            <a:off x="57150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4" name="TextBox 343"/>
          <p:cNvSpPr txBox="1"/>
          <p:nvPr/>
        </p:nvSpPr>
        <p:spPr>
          <a:xfrm>
            <a:off x="5715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5" name="TextBox 344"/>
          <p:cNvSpPr txBox="1"/>
          <p:nvPr/>
        </p:nvSpPr>
        <p:spPr>
          <a:xfrm>
            <a:off x="5715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6" name="TextBox 345"/>
          <p:cNvSpPr txBox="1"/>
          <p:nvPr/>
        </p:nvSpPr>
        <p:spPr>
          <a:xfrm>
            <a:off x="5715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7" name="TextBox 346"/>
          <p:cNvSpPr txBox="1"/>
          <p:nvPr/>
        </p:nvSpPr>
        <p:spPr>
          <a:xfrm>
            <a:off x="5715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8" name="TextBox 347"/>
          <p:cNvSpPr txBox="1"/>
          <p:nvPr/>
        </p:nvSpPr>
        <p:spPr>
          <a:xfrm>
            <a:off x="5715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9" name="TextBox 348"/>
          <p:cNvSpPr txBox="1"/>
          <p:nvPr/>
        </p:nvSpPr>
        <p:spPr>
          <a:xfrm>
            <a:off x="5715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0" name="TextBox 349"/>
          <p:cNvSpPr txBox="1"/>
          <p:nvPr/>
        </p:nvSpPr>
        <p:spPr>
          <a:xfrm>
            <a:off x="5715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1" name="TextBox 350"/>
          <p:cNvSpPr txBox="1"/>
          <p:nvPr/>
        </p:nvSpPr>
        <p:spPr>
          <a:xfrm>
            <a:off x="5867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2" name="TextBox 351"/>
          <p:cNvSpPr txBox="1"/>
          <p:nvPr/>
        </p:nvSpPr>
        <p:spPr>
          <a:xfrm>
            <a:off x="5867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3" name="TextBox 352"/>
          <p:cNvSpPr txBox="1"/>
          <p:nvPr/>
        </p:nvSpPr>
        <p:spPr>
          <a:xfrm>
            <a:off x="5867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4" name="TextBox 353"/>
          <p:cNvSpPr txBox="1"/>
          <p:nvPr/>
        </p:nvSpPr>
        <p:spPr>
          <a:xfrm>
            <a:off x="5867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5" name="TextBox 354"/>
          <p:cNvSpPr txBox="1"/>
          <p:nvPr/>
        </p:nvSpPr>
        <p:spPr>
          <a:xfrm>
            <a:off x="58674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6" name="TextBox 355"/>
          <p:cNvSpPr txBox="1"/>
          <p:nvPr/>
        </p:nvSpPr>
        <p:spPr>
          <a:xfrm>
            <a:off x="58674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7" name="TextBox 356"/>
          <p:cNvSpPr txBox="1"/>
          <p:nvPr/>
        </p:nvSpPr>
        <p:spPr>
          <a:xfrm>
            <a:off x="58674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8" name="TextBox 357"/>
          <p:cNvSpPr txBox="1"/>
          <p:nvPr/>
        </p:nvSpPr>
        <p:spPr>
          <a:xfrm>
            <a:off x="58674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9" name="TextBox 358"/>
          <p:cNvSpPr txBox="1"/>
          <p:nvPr/>
        </p:nvSpPr>
        <p:spPr>
          <a:xfrm>
            <a:off x="58674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0" name="TextBox 359"/>
          <p:cNvSpPr txBox="1"/>
          <p:nvPr/>
        </p:nvSpPr>
        <p:spPr>
          <a:xfrm>
            <a:off x="58674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1" name="TextBox 360"/>
          <p:cNvSpPr txBox="1"/>
          <p:nvPr/>
        </p:nvSpPr>
        <p:spPr>
          <a:xfrm>
            <a:off x="5867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2" name="TextBox 361"/>
          <p:cNvSpPr txBox="1"/>
          <p:nvPr/>
        </p:nvSpPr>
        <p:spPr>
          <a:xfrm>
            <a:off x="5867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3" name="TextBox 362"/>
          <p:cNvSpPr txBox="1"/>
          <p:nvPr/>
        </p:nvSpPr>
        <p:spPr>
          <a:xfrm>
            <a:off x="5867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4" name="TextBox 363"/>
          <p:cNvSpPr txBox="1"/>
          <p:nvPr/>
        </p:nvSpPr>
        <p:spPr>
          <a:xfrm>
            <a:off x="5867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5" name="TextBox 364"/>
          <p:cNvSpPr txBox="1"/>
          <p:nvPr/>
        </p:nvSpPr>
        <p:spPr>
          <a:xfrm>
            <a:off x="5867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6" name="TextBox 365"/>
          <p:cNvSpPr txBox="1"/>
          <p:nvPr/>
        </p:nvSpPr>
        <p:spPr>
          <a:xfrm>
            <a:off x="5867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7" name="TextBox 366"/>
          <p:cNvSpPr txBox="1"/>
          <p:nvPr/>
        </p:nvSpPr>
        <p:spPr>
          <a:xfrm>
            <a:off x="6019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8" name="TextBox 367"/>
          <p:cNvSpPr txBox="1"/>
          <p:nvPr/>
        </p:nvSpPr>
        <p:spPr>
          <a:xfrm>
            <a:off x="6019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9" name="TextBox 368"/>
          <p:cNvSpPr txBox="1"/>
          <p:nvPr/>
        </p:nvSpPr>
        <p:spPr>
          <a:xfrm>
            <a:off x="6019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0" name="TextBox 369"/>
          <p:cNvSpPr txBox="1"/>
          <p:nvPr/>
        </p:nvSpPr>
        <p:spPr>
          <a:xfrm>
            <a:off x="6019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1" name="TextBox 370"/>
          <p:cNvSpPr txBox="1"/>
          <p:nvPr/>
        </p:nvSpPr>
        <p:spPr>
          <a:xfrm>
            <a:off x="6019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2" name="TextBox 371"/>
          <p:cNvSpPr txBox="1"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3" name="TextBox 372"/>
          <p:cNvSpPr txBox="1"/>
          <p:nvPr/>
        </p:nvSpPr>
        <p:spPr>
          <a:xfrm>
            <a:off x="60198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4" name="TextBox 373"/>
          <p:cNvSpPr txBox="1"/>
          <p:nvPr/>
        </p:nvSpPr>
        <p:spPr>
          <a:xfrm>
            <a:off x="60198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5" name="TextBox 374"/>
          <p:cNvSpPr txBox="1"/>
          <p:nvPr/>
        </p:nvSpPr>
        <p:spPr>
          <a:xfrm>
            <a:off x="60198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6" name="TextBox 375"/>
          <p:cNvSpPr txBox="1"/>
          <p:nvPr/>
        </p:nvSpPr>
        <p:spPr>
          <a:xfrm>
            <a:off x="60198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7" name="TextBox 376"/>
          <p:cNvSpPr txBox="1"/>
          <p:nvPr/>
        </p:nvSpPr>
        <p:spPr>
          <a:xfrm>
            <a:off x="60198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8" name="TextBox 377"/>
          <p:cNvSpPr txBox="1"/>
          <p:nvPr/>
        </p:nvSpPr>
        <p:spPr>
          <a:xfrm>
            <a:off x="6019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9" name="TextBox 378"/>
          <p:cNvSpPr txBox="1"/>
          <p:nvPr/>
        </p:nvSpPr>
        <p:spPr>
          <a:xfrm>
            <a:off x="6019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0" name="TextBox 379"/>
          <p:cNvSpPr txBox="1"/>
          <p:nvPr/>
        </p:nvSpPr>
        <p:spPr>
          <a:xfrm>
            <a:off x="6019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1" name="TextBox 380"/>
          <p:cNvSpPr txBox="1"/>
          <p:nvPr/>
        </p:nvSpPr>
        <p:spPr>
          <a:xfrm>
            <a:off x="6019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2" name="TextBox 381"/>
          <p:cNvSpPr txBox="1"/>
          <p:nvPr/>
        </p:nvSpPr>
        <p:spPr>
          <a:xfrm>
            <a:off x="6019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3" name="TextBox 382"/>
          <p:cNvSpPr txBox="1"/>
          <p:nvPr/>
        </p:nvSpPr>
        <p:spPr>
          <a:xfrm>
            <a:off x="6172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4" name="TextBox 383"/>
          <p:cNvSpPr txBox="1"/>
          <p:nvPr/>
        </p:nvSpPr>
        <p:spPr>
          <a:xfrm>
            <a:off x="6172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5" name="TextBox 384"/>
          <p:cNvSpPr txBox="1"/>
          <p:nvPr/>
        </p:nvSpPr>
        <p:spPr>
          <a:xfrm>
            <a:off x="61722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6" name="TextBox 385"/>
          <p:cNvSpPr txBox="1"/>
          <p:nvPr/>
        </p:nvSpPr>
        <p:spPr>
          <a:xfrm>
            <a:off x="61722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7" name="TextBox 386"/>
          <p:cNvSpPr txBox="1"/>
          <p:nvPr/>
        </p:nvSpPr>
        <p:spPr>
          <a:xfrm>
            <a:off x="6172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8" name="TextBox 387"/>
          <p:cNvSpPr txBox="1"/>
          <p:nvPr/>
        </p:nvSpPr>
        <p:spPr>
          <a:xfrm>
            <a:off x="6172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9" name="TextBox 388"/>
          <p:cNvSpPr txBox="1"/>
          <p:nvPr/>
        </p:nvSpPr>
        <p:spPr>
          <a:xfrm>
            <a:off x="61722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0" name="TextBox 389"/>
          <p:cNvSpPr txBox="1"/>
          <p:nvPr/>
        </p:nvSpPr>
        <p:spPr>
          <a:xfrm>
            <a:off x="61722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1" name="TextBox 390"/>
          <p:cNvSpPr txBox="1"/>
          <p:nvPr/>
        </p:nvSpPr>
        <p:spPr>
          <a:xfrm>
            <a:off x="61722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2" name="TextBox 391"/>
          <p:cNvSpPr txBox="1"/>
          <p:nvPr/>
        </p:nvSpPr>
        <p:spPr>
          <a:xfrm>
            <a:off x="61722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3" name="TextBox 392"/>
          <p:cNvSpPr txBox="1"/>
          <p:nvPr/>
        </p:nvSpPr>
        <p:spPr>
          <a:xfrm>
            <a:off x="61722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4" name="TextBox 393"/>
          <p:cNvSpPr txBox="1"/>
          <p:nvPr/>
        </p:nvSpPr>
        <p:spPr>
          <a:xfrm>
            <a:off x="61722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5" name="TextBox 394"/>
          <p:cNvSpPr txBox="1"/>
          <p:nvPr/>
        </p:nvSpPr>
        <p:spPr>
          <a:xfrm>
            <a:off x="6172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6" name="TextBox 395"/>
          <p:cNvSpPr txBox="1"/>
          <p:nvPr/>
        </p:nvSpPr>
        <p:spPr>
          <a:xfrm>
            <a:off x="6172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7" name="TextBox 396"/>
          <p:cNvSpPr txBox="1"/>
          <p:nvPr/>
        </p:nvSpPr>
        <p:spPr>
          <a:xfrm>
            <a:off x="6172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8" name="TextBox 397"/>
          <p:cNvSpPr txBox="1"/>
          <p:nvPr/>
        </p:nvSpPr>
        <p:spPr>
          <a:xfrm>
            <a:off x="6172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9" name="TextBox 398"/>
          <p:cNvSpPr txBox="1"/>
          <p:nvPr/>
        </p:nvSpPr>
        <p:spPr>
          <a:xfrm>
            <a:off x="6324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0" name="TextBox 399"/>
          <p:cNvSpPr txBox="1"/>
          <p:nvPr/>
        </p:nvSpPr>
        <p:spPr>
          <a:xfrm>
            <a:off x="6324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1" name="TextBox 400"/>
          <p:cNvSpPr txBox="1"/>
          <p:nvPr/>
        </p:nvSpPr>
        <p:spPr>
          <a:xfrm>
            <a:off x="6324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2" name="TextBox 401"/>
          <p:cNvSpPr txBox="1"/>
          <p:nvPr/>
        </p:nvSpPr>
        <p:spPr>
          <a:xfrm>
            <a:off x="6324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3" name="TextBox 402"/>
          <p:cNvSpPr txBox="1"/>
          <p:nvPr/>
        </p:nvSpPr>
        <p:spPr>
          <a:xfrm>
            <a:off x="6324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4" name="TextBox 403"/>
          <p:cNvSpPr txBox="1"/>
          <p:nvPr/>
        </p:nvSpPr>
        <p:spPr>
          <a:xfrm>
            <a:off x="6324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5" name="TextBox 404"/>
          <p:cNvSpPr txBox="1"/>
          <p:nvPr/>
        </p:nvSpPr>
        <p:spPr>
          <a:xfrm>
            <a:off x="6324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6" name="TextBox 405"/>
          <p:cNvSpPr txBox="1"/>
          <p:nvPr/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7" name="TextBox 406"/>
          <p:cNvSpPr txBox="1"/>
          <p:nvPr/>
        </p:nvSpPr>
        <p:spPr>
          <a:xfrm>
            <a:off x="63246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8" name="TextBox 407"/>
          <p:cNvSpPr txBox="1"/>
          <p:nvPr/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9" name="TextBox 408"/>
          <p:cNvSpPr txBox="1"/>
          <p:nvPr/>
        </p:nvSpPr>
        <p:spPr>
          <a:xfrm>
            <a:off x="63246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0" name="TextBox 409"/>
          <p:cNvSpPr txBox="1"/>
          <p:nvPr/>
        </p:nvSpPr>
        <p:spPr>
          <a:xfrm>
            <a:off x="6324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1" name="TextBox 410"/>
          <p:cNvSpPr txBox="1"/>
          <p:nvPr/>
        </p:nvSpPr>
        <p:spPr>
          <a:xfrm>
            <a:off x="6324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2" name="TextBox 411"/>
          <p:cNvSpPr txBox="1"/>
          <p:nvPr/>
        </p:nvSpPr>
        <p:spPr>
          <a:xfrm>
            <a:off x="6324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3" name="TextBox 412"/>
          <p:cNvSpPr txBox="1"/>
          <p:nvPr/>
        </p:nvSpPr>
        <p:spPr>
          <a:xfrm>
            <a:off x="6324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4" name="TextBox 413"/>
          <p:cNvSpPr txBox="1"/>
          <p:nvPr/>
        </p:nvSpPr>
        <p:spPr>
          <a:xfrm>
            <a:off x="6324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5" name="TextBox 414"/>
          <p:cNvSpPr txBox="1"/>
          <p:nvPr/>
        </p:nvSpPr>
        <p:spPr>
          <a:xfrm>
            <a:off x="6477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6" name="TextBox 415"/>
          <p:cNvSpPr txBox="1"/>
          <p:nvPr/>
        </p:nvSpPr>
        <p:spPr>
          <a:xfrm>
            <a:off x="6477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7" name="TextBox 416"/>
          <p:cNvSpPr txBox="1"/>
          <p:nvPr/>
        </p:nvSpPr>
        <p:spPr>
          <a:xfrm>
            <a:off x="6477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8" name="TextBox 417"/>
          <p:cNvSpPr txBox="1"/>
          <p:nvPr/>
        </p:nvSpPr>
        <p:spPr>
          <a:xfrm>
            <a:off x="6477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9" name="TextBox 418"/>
          <p:cNvSpPr txBox="1"/>
          <p:nvPr/>
        </p:nvSpPr>
        <p:spPr>
          <a:xfrm>
            <a:off x="6477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0" name="TextBox 419"/>
          <p:cNvSpPr txBox="1"/>
          <p:nvPr/>
        </p:nvSpPr>
        <p:spPr>
          <a:xfrm>
            <a:off x="6477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1" name="TextBox 420"/>
          <p:cNvSpPr txBox="1"/>
          <p:nvPr/>
        </p:nvSpPr>
        <p:spPr>
          <a:xfrm>
            <a:off x="6477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2" name="TextBox 421"/>
          <p:cNvSpPr txBox="1"/>
          <p:nvPr/>
        </p:nvSpPr>
        <p:spPr>
          <a:xfrm>
            <a:off x="6477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3" name="TextBox 422"/>
          <p:cNvSpPr txBox="1"/>
          <p:nvPr/>
        </p:nvSpPr>
        <p:spPr>
          <a:xfrm>
            <a:off x="64770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4" name="TextBox 423"/>
          <p:cNvSpPr txBox="1"/>
          <p:nvPr/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5" name="TextBox 424"/>
          <p:cNvSpPr txBox="1"/>
          <p:nvPr/>
        </p:nvSpPr>
        <p:spPr>
          <a:xfrm>
            <a:off x="6477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6" name="TextBox 425"/>
          <p:cNvSpPr txBox="1"/>
          <p:nvPr/>
        </p:nvSpPr>
        <p:spPr>
          <a:xfrm>
            <a:off x="6477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7" name="TextBox 426"/>
          <p:cNvSpPr txBox="1"/>
          <p:nvPr/>
        </p:nvSpPr>
        <p:spPr>
          <a:xfrm>
            <a:off x="6477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8" name="TextBox 427"/>
          <p:cNvSpPr txBox="1"/>
          <p:nvPr/>
        </p:nvSpPr>
        <p:spPr>
          <a:xfrm>
            <a:off x="6477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9" name="TextBox 428"/>
          <p:cNvSpPr txBox="1"/>
          <p:nvPr/>
        </p:nvSpPr>
        <p:spPr>
          <a:xfrm>
            <a:off x="6477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0" name="TextBox 429"/>
          <p:cNvSpPr txBox="1"/>
          <p:nvPr/>
        </p:nvSpPr>
        <p:spPr>
          <a:xfrm>
            <a:off x="6477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1" name="TextBox 430"/>
          <p:cNvSpPr txBox="1"/>
          <p:nvPr/>
        </p:nvSpPr>
        <p:spPr>
          <a:xfrm>
            <a:off x="6629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2" name="TextBox 431"/>
          <p:cNvSpPr txBox="1"/>
          <p:nvPr/>
        </p:nvSpPr>
        <p:spPr>
          <a:xfrm>
            <a:off x="6629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3" name="TextBox 432"/>
          <p:cNvSpPr txBox="1"/>
          <p:nvPr/>
        </p:nvSpPr>
        <p:spPr>
          <a:xfrm>
            <a:off x="6629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4" name="TextBox 433"/>
          <p:cNvSpPr txBox="1"/>
          <p:nvPr/>
        </p:nvSpPr>
        <p:spPr>
          <a:xfrm>
            <a:off x="6629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5" name="TextBox 434"/>
          <p:cNvSpPr txBox="1"/>
          <p:nvPr/>
        </p:nvSpPr>
        <p:spPr>
          <a:xfrm>
            <a:off x="6629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6" name="TextBox 435"/>
          <p:cNvSpPr txBox="1"/>
          <p:nvPr/>
        </p:nvSpPr>
        <p:spPr>
          <a:xfrm>
            <a:off x="6629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7" name="TextBox 436"/>
          <p:cNvSpPr txBox="1"/>
          <p:nvPr/>
        </p:nvSpPr>
        <p:spPr>
          <a:xfrm>
            <a:off x="6629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8" name="TextBox 437"/>
          <p:cNvSpPr txBox="1"/>
          <p:nvPr/>
        </p:nvSpPr>
        <p:spPr>
          <a:xfrm>
            <a:off x="6629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9" name="TextBox 438"/>
          <p:cNvSpPr txBox="1"/>
          <p:nvPr/>
        </p:nvSpPr>
        <p:spPr>
          <a:xfrm>
            <a:off x="6629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0" name="TextBox 439"/>
          <p:cNvSpPr txBox="1"/>
          <p:nvPr/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1" name="TextBox 440"/>
          <p:cNvSpPr txBox="1"/>
          <p:nvPr/>
        </p:nvSpPr>
        <p:spPr>
          <a:xfrm>
            <a:off x="6629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2" name="TextBox 441"/>
          <p:cNvSpPr txBox="1"/>
          <p:nvPr/>
        </p:nvSpPr>
        <p:spPr>
          <a:xfrm>
            <a:off x="6629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3" name="TextBox 442"/>
          <p:cNvSpPr txBox="1"/>
          <p:nvPr/>
        </p:nvSpPr>
        <p:spPr>
          <a:xfrm>
            <a:off x="6629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4" name="TextBox 443"/>
          <p:cNvSpPr txBox="1"/>
          <p:nvPr/>
        </p:nvSpPr>
        <p:spPr>
          <a:xfrm>
            <a:off x="6629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5" name="TextBox 444"/>
          <p:cNvSpPr txBox="1"/>
          <p:nvPr/>
        </p:nvSpPr>
        <p:spPr>
          <a:xfrm>
            <a:off x="6629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6" name="TextBox 445"/>
          <p:cNvSpPr txBox="1"/>
          <p:nvPr/>
        </p:nvSpPr>
        <p:spPr>
          <a:xfrm>
            <a:off x="6629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7" name="TextBox 446"/>
          <p:cNvSpPr txBox="1"/>
          <p:nvPr/>
        </p:nvSpPr>
        <p:spPr>
          <a:xfrm>
            <a:off x="6781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8" name="TextBox 447"/>
          <p:cNvSpPr txBox="1"/>
          <p:nvPr/>
        </p:nvSpPr>
        <p:spPr>
          <a:xfrm>
            <a:off x="6781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9" name="TextBox 448"/>
          <p:cNvSpPr txBox="1"/>
          <p:nvPr/>
        </p:nvSpPr>
        <p:spPr>
          <a:xfrm>
            <a:off x="67818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0" name="TextBox 449"/>
          <p:cNvSpPr txBox="1"/>
          <p:nvPr/>
        </p:nvSpPr>
        <p:spPr>
          <a:xfrm>
            <a:off x="67818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1" name="TextBox 450"/>
          <p:cNvSpPr txBox="1"/>
          <p:nvPr/>
        </p:nvSpPr>
        <p:spPr>
          <a:xfrm>
            <a:off x="67818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2" name="TextBox 451"/>
          <p:cNvSpPr txBox="1"/>
          <p:nvPr/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3" name="TextBox 452"/>
          <p:cNvSpPr txBox="1"/>
          <p:nvPr/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4" name="TextBox 453"/>
          <p:cNvSpPr txBox="1"/>
          <p:nvPr/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5" name="TextBox 454"/>
          <p:cNvSpPr txBox="1"/>
          <p:nvPr/>
        </p:nvSpPr>
        <p:spPr>
          <a:xfrm>
            <a:off x="6781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6" name="TextBox 455"/>
          <p:cNvSpPr txBox="1"/>
          <p:nvPr/>
        </p:nvSpPr>
        <p:spPr>
          <a:xfrm>
            <a:off x="6781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7" name="TextBox 456"/>
          <p:cNvSpPr txBox="1"/>
          <p:nvPr/>
        </p:nvSpPr>
        <p:spPr>
          <a:xfrm>
            <a:off x="67818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8" name="TextBox 457"/>
          <p:cNvSpPr txBox="1"/>
          <p:nvPr/>
        </p:nvSpPr>
        <p:spPr>
          <a:xfrm>
            <a:off x="6781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9" name="TextBox 458"/>
          <p:cNvSpPr txBox="1"/>
          <p:nvPr/>
        </p:nvSpPr>
        <p:spPr>
          <a:xfrm>
            <a:off x="6781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0" name="TextBox 459"/>
          <p:cNvSpPr txBox="1"/>
          <p:nvPr/>
        </p:nvSpPr>
        <p:spPr>
          <a:xfrm>
            <a:off x="6781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1" name="TextBox 460"/>
          <p:cNvSpPr txBox="1"/>
          <p:nvPr/>
        </p:nvSpPr>
        <p:spPr>
          <a:xfrm>
            <a:off x="6781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2" name="TextBox 461"/>
          <p:cNvSpPr txBox="1"/>
          <p:nvPr/>
        </p:nvSpPr>
        <p:spPr>
          <a:xfrm>
            <a:off x="6781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3" name="TextBox 462"/>
          <p:cNvSpPr txBox="1"/>
          <p:nvPr/>
        </p:nvSpPr>
        <p:spPr>
          <a:xfrm>
            <a:off x="6934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4" name="TextBox 463"/>
          <p:cNvSpPr txBox="1"/>
          <p:nvPr/>
        </p:nvSpPr>
        <p:spPr>
          <a:xfrm>
            <a:off x="6934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5" name="TextBox 464"/>
          <p:cNvSpPr txBox="1"/>
          <p:nvPr/>
        </p:nvSpPr>
        <p:spPr>
          <a:xfrm>
            <a:off x="6934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69342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7" name="TextBox 466"/>
          <p:cNvSpPr txBox="1"/>
          <p:nvPr/>
        </p:nvSpPr>
        <p:spPr>
          <a:xfrm>
            <a:off x="69342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8" name="TextBox 467"/>
          <p:cNvSpPr txBox="1"/>
          <p:nvPr/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9" name="TextBox 468"/>
          <p:cNvSpPr txBox="1"/>
          <p:nvPr/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0" name="TextBox 469"/>
          <p:cNvSpPr txBox="1"/>
          <p:nvPr/>
        </p:nvSpPr>
        <p:spPr>
          <a:xfrm>
            <a:off x="69342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1" name="TextBox 470"/>
          <p:cNvSpPr txBox="1"/>
          <p:nvPr/>
        </p:nvSpPr>
        <p:spPr>
          <a:xfrm>
            <a:off x="6934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2" name="TextBox 471"/>
          <p:cNvSpPr txBox="1"/>
          <p:nvPr/>
        </p:nvSpPr>
        <p:spPr>
          <a:xfrm>
            <a:off x="6934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3" name="TextBox 472"/>
          <p:cNvSpPr txBox="1"/>
          <p:nvPr/>
        </p:nvSpPr>
        <p:spPr>
          <a:xfrm>
            <a:off x="6934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4" name="TextBox 473"/>
          <p:cNvSpPr txBox="1"/>
          <p:nvPr/>
        </p:nvSpPr>
        <p:spPr>
          <a:xfrm>
            <a:off x="69342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5" name="TextBox 474"/>
          <p:cNvSpPr txBox="1"/>
          <p:nvPr/>
        </p:nvSpPr>
        <p:spPr>
          <a:xfrm>
            <a:off x="6934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6" name="TextBox 475"/>
          <p:cNvSpPr txBox="1"/>
          <p:nvPr/>
        </p:nvSpPr>
        <p:spPr>
          <a:xfrm>
            <a:off x="6934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7" name="TextBox 476"/>
          <p:cNvSpPr txBox="1"/>
          <p:nvPr/>
        </p:nvSpPr>
        <p:spPr>
          <a:xfrm>
            <a:off x="6934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8" name="TextBox 477"/>
          <p:cNvSpPr txBox="1"/>
          <p:nvPr/>
        </p:nvSpPr>
        <p:spPr>
          <a:xfrm>
            <a:off x="6934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9" name="TextBox 478"/>
          <p:cNvSpPr txBox="1"/>
          <p:nvPr/>
        </p:nvSpPr>
        <p:spPr>
          <a:xfrm>
            <a:off x="7086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0" name="TextBox 479"/>
          <p:cNvSpPr txBox="1"/>
          <p:nvPr/>
        </p:nvSpPr>
        <p:spPr>
          <a:xfrm>
            <a:off x="7086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1" name="TextBox 480"/>
          <p:cNvSpPr txBox="1"/>
          <p:nvPr/>
        </p:nvSpPr>
        <p:spPr>
          <a:xfrm>
            <a:off x="7086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2" name="TextBox 481"/>
          <p:cNvSpPr txBox="1"/>
          <p:nvPr/>
        </p:nvSpPr>
        <p:spPr>
          <a:xfrm>
            <a:off x="7086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3" name="TextBox 482"/>
          <p:cNvSpPr txBox="1"/>
          <p:nvPr/>
        </p:nvSpPr>
        <p:spPr>
          <a:xfrm>
            <a:off x="70866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4" name="TextBox 483"/>
          <p:cNvSpPr txBox="1"/>
          <p:nvPr/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5" name="TextBox 484"/>
          <p:cNvSpPr txBox="1"/>
          <p:nvPr/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6" name="TextBox 485"/>
          <p:cNvSpPr txBox="1"/>
          <p:nvPr/>
        </p:nvSpPr>
        <p:spPr>
          <a:xfrm>
            <a:off x="70866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7" name="TextBox 486"/>
          <p:cNvSpPr txBox="1"/>
          <p:nvPr/>
        </p:nvSpPr>
        <p:spPr>
          <a:xfrm>
            <a:off x="7086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8" name="TextBox 487"/>
          <p:cNvSpPr txBox="1"/>
          <p:nvPr/>
        </p:nvSpPr>
        <p:spPr>
          <a:xfrm>
            <a:off x="7086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9" name="TextBox 488"/>
          <p:cNvSpPr txBox="1"/>
          <p:nvPr/>
        </p:nvSpPr>
        <p:spPr>
          <a:xfrm>
            <a:off x="7086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0" name="TextBox 489"/>
          <p:cNvSpPr txBox="1"/>
          <p:nvPr/>
        </p:nvSpPr>
        <p:spPr>
          <a:xfrm>
            <a:off x="7086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1" name="TextBox 490"/>
          <p:cNvSpPr txBox="1"/>
          <p:nvPr/>
        </p:nvSpPr>
        <p:spPr>
          <a:xfrm>
            <a:off x="7086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2" name="TextBox 491"/>
          <p:cNvSpPr txBox="1"/>
          <p:nvPr/>
        </p:nvSpPr>
        <p:spPr>
          <a:xfrm>
            <a:off x="7086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3" name="TextBox 492"/>
          <p:cNvSpPr txBox="1"/>
          <p:nvPr/>
        </p:nvSpPr>
        <p:spPr>
          <a:xfrm>
            <a:off x="7086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4" name="TextBox 493"/>
          <p:cNvSpPr txBox="1"/>
          <p:nvPr/>
        </p:nvSpPr>
        <p:spPr>
          <a:xfrm>
            <a:off x="7086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5" name="TextBox 494"/>
          <p:cNvSpPr txBox="1"/>
          <p:nvPr/>
        </p:nvSpPr>
        <p:spPr>
          <a:xfrm>
            <a:off x="7239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6" name="TextBox 495"/>
          <p:cNvSpPr txBox="1"/>
          <p:nvPr/>
        </p:nvSpPr>
        <p:spPr>
          <a:xfrm>
            <a:off x="7239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7" name="TextBox 496"/>
          <p:cNvSpPr txBox="1"/>
          <p:nvPr/>
        </p:nvSpPr>
        <p:spPr>
          <a:xfrm>
            <a:off x="7239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8" name="TextBox 497"/>
          <p:cNvSpPr txBox="1"/>
          <p:nvPr/>
        </p:nvSpPr>
        <p:spPr>
          <a:xfrm>
            <a:off x="7239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9" name="TextBox 498"/>
          <p:cNvSpPr txBox="1"/>
          <p:nvPr/>
        </p:nvSpPr>
        <p:spPr>
          <a:xfrm>
            <a:off x="72390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0" name="TextBox 499"/>
          <p:cNvSpPr txBox="1"/>
          <p:nvPr/>
        </p:nvSpPr>
        <p:spPr>
          <a:xfrm>
            <a:off x="72390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1" name="TextBox 500"/>
          <p:cNvSpPr txBox="1"/>
          <p:nvPr/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2" name="TextBox 501"/>
          <p:cNvSpPr txBox="1"/>
          <p:nvPr/>
        </p:nvSpPr>
        <p:spPr>
          <a:xfrm>
            <a:off x="72390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3" name="TextBox 502"/>
          <p:cNvSpPr txBox="1"/>
          <p:nvPr/>
        </p:nvSpPr>
        <p:spPr>
          <a:xfrm>
            <a:off x="7239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4" name="TextBox 503"/>
          <p:cNvSpPr txBox="1"/>
          <p:nvPr/>
        </p:nvSpPr>
        <p:spPr>
          <a:xfrm>
            <a:off x="7239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5" name="TextBox 504"/>
          <p:cNvSpPr txBox="1"/>
          <p:nvPr/>
        </p:nvSpPr>
        <p:spPr>
          <a:xfrm>
            <a:off x="7239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6" name="TextBox 505"/>
          <p:cNvSpPr txBox="1"/>
          <p:nvPr/>
        </p:nvSpPr>
        <p:spPr>
          <a:xfrm>
            <a:off x="7239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7" name="TextBox 506"/>
          <p:cNvSpPr txBox="1"/>
          <p:nvPr/>
        </p:nvSpPr>
        <p:spPr>
          <a:xfrm>
            <a:off x="72390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8" name="TextBox 507"/>
          <p:cNvSpPr txBox="1"/>
          <p:nvPr/>
        </p:nvSpPr>
        <p:spPr>
          <a:xfrm>
            <a:off x="7239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9" name="TextBox 508"/>
          <p:cNvSpPr txBox="1"/>
          <p:nvPr/>
        </p:nvSpPr>
        <p:spPr>
          <a:xfrm>
            <a:off x="7239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0" name="TextBox 509"/>
          <p:cNvSpPr txBox="1"/>
          <p:nvPr/>
        </p:nvSpPr>
        <p:spPr>
          <a:xfrm>
            <a:off x="7239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1" name="TextBox 510"/>
          <p:cNvSpPr txBox="1"/>
          <p:nvPr/>
        </p:nvSpPr>
        <p:spPr>
          <a:xfrm>
            <a:off x="7391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2" name="TextBox 511"/>
          <p:cNvSpPr txBox="1"/>
          <p:nvPr/>
        </p:nvSpPr>
        <p:spPr>
          <a:xfrm>
            <a:off x="7391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3" name="TextBox 512"/>
          <p:cNvSpPr txBox="1"/>
          <p:nvPr/>
        </p:nvSpPr>
        <p:spPr>
          <a:xfrm>
            <a:off x="73914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4" name="TextBox 513"/>
          <p:cNvSpPr txBox="1"/>
          <p:nvPr/>
        </p:nvSpPr>
        <p:spPr>
          <a:xfrm>
            <a:off x="73914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5" name="TextBox 514"/>
          <p:cNvSpPr txBox="1"/>
          <p:nvPr/>
        </p:nvSpPr>
        <p:spPr>
          <a:xfrm>
            <a:off x="7391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6" name="TextBox 515"/>
          <p:cNvSpPr txBox="1"/>
          <p:nvPr/>
        </p:nvSpPr>
        <p:spPr>
          <a:xfrm>
            <a:off x="7391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7" name="TextBox 516"/>
          <p:cNvSpPr txBox="1"/>
          <p:nvPr/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8" name="TextBox 517"/>
          <p:cNvSpPr txBox="1"/>
          <p:nvPr/>
        </p:nvSpPr>
        <p:spPr>
          <a:xfrm>
            <a:off x="73914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9" name="TextBox 518"/>
          <p:cNvSpPr txBox="1"/>
          <p:nvPr/>
        </p:nvSpPr>
        <p:spPr>
          <a:xfrm>
            <a:off x="7391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0" name="TextBox 519"/>
          <p:cNvSpPr txBox="1"/>
          <p:nvPr/>
        </p:nvSpPr>
        <p:spPr>
          <a:xfrm>
            <a:off x="73914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1" name="TextBox 520"/>
          <p:cNvSpPr txBox="1"/>
          <p:nvPr/>
        </p:nvSpPr>
        <p:spPr>
          <a:xfrm>
            <a:off x="73914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2" name="TextBox 521"/>
          <p:cNvSpPr txBox="1"/>
          <p:nvPr/>
        </p:nvSpPr>
        <p:spPr>
          <a:xfrm>
            <a:off x="7391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3" name="TextBox 522"/>
          <p:cNvSpPr txBox="1"/>
          <p:nvPr/>
        </p:nvSpPr>
        <p:spPr>
          <a:xfrm>
            <a:off x="73914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4" name="TextBox 523"/>
          <p:cNvSpPr txBox="1"/>
          <p:nvPr/>
        </p:nvSpPr>
        <p:spPr>
          <a:xfrm>
            <a:off x="73914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5" name="TextBox 524"/>
          <p:cNvSpPr txBox="1"/>
          <p:nvPr/>
        </p:nvSpPr>
        <p:spPr>
          <a:xfrm>
            <a:off x="7391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6" name="TextBox 525"/>
          <p:cNvSpPr txBox="1"/>
          <p:nvPr/>
        </p:nvSpPr>
        <p:spPr>
          <a:xfrm>
            <a:off x="7391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7" name="TextBox 526"/>
          <p:cNvSpPr txBox="1"/>
          <p:nvPr/>
        </p:nvSpPr>
        <p:spPr>
          <a:xfrm>
            <a:off x="7543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8" name="TextBox 527"/>
          <p:cNvSpPr txBox="1"/>
          <p:nvPr/>
        </p:nvSpPr>
        <p:spPr>
          <a:xfrm>
            <a:off x="7543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9" name="TextBox 528"/>
          <p:cNvSpPr txBox="1"/>
          <p:nvPr/>
        </p:nvSpPr>
        <p:spPr>
          <a:xfrm>
            <a:off x="7543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0" name="TextBox 529"/>
          <p:cNvSpPr txBox="1"/>
          <p:nvPr/>
        </p:nvSpPr>
        <p:spPr>
          <a:xfrm>
            <a:off x="75438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1" name="TextBox 530"/>
          <p:cNvSpPr txBox="1"/>
          <p:nvPr/>
        </p:nvSpPr>
        <p:spPr>
          <a:xfrm>
            <a:off x="7543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543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3" name="TextBox 532"/>
          <p:cNvSpPr txBox="1"/>
          <p:nvPr/>
        </p:nvSpPr>
        <p:spPr>
          <a:xfrm>
            <a:off x="7543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4" name="TextBox 533"/>
          <p:cNvSpPr txBox="1"/>
          <p:nvPr/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5" name="TextBox 534"/>
          <p:cNvSpPr txBox="1"/>
          <p:nvPr/>
        </p:nvSpPr>
        <p:spPr>
          <a:xfrm>
            <a:off x="7543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6" name="TextBox 535"/>
          <p:cNvSpPr txBox="1"/>
          <p:nvPr/>
        </p:nvSpPr>
        <p:spPr>
          <a:xfrm>
            <a:off x="7543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7" name="TextBox 536"/>
          <p:cNvSpPr txBox="1"/>
          <p:nvPr/>
        </p:nvSpPr>
        <p:spPr>
          <a:xfrm>
            <a:off x="75438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8" name="TextBox 537"/>
          <p:cNvSpPr txBox="1"/>
          <p:nvPr/>
        </p:nvSpPr>
        <p:spPr>
          <a:xfrm>
            <a:off x="7543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9" name="TextBox 538"/>
          <p:cNvSpPr txBox="1"/>
          <p:nvPr/>
        </p:nvSpPr>
        <p:spPr>
          <a:xfrm>
            <a:off x="75438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0" name="TextBox 539"/>
          <p:cNvSpPr txBox="1"/>
          <p:nvPr/>
        </p:nvSpPr>
        <p:spPr>
          <a:xfrm>
            <a:off x="75438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1" name="TextBox 540"/>
          <p:cNvSpPr txBox="1"/>
          <p:nvPr/>
        </p:nvSpPr>
        <p:spPr>
          <a:xfrm>
            <a:off x="75438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2" name="TextBox 541"/>
          <p:cNvSpPr txBox="1"/>
          <p:nvPr/>
        </p:nvSpPr>
        <p:spPr>
          <a:xfrm>
            <a:off x="7543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3" name="TextBox 542"/>
          <p:cNvSpPr txBox="1"/>
          <p:nvPr/>
        </p:nvSpPr>
        <p:spPr>
          <a:xfrm>
            <a:off x="7696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4" name="TextBox 543"/>
          <p:cNvSpPr txBox="1"/>
          <p:nvPr/>
        </p:nvSpPr>
        <p:spPr>
          <a:xfrm>
            <a:off x="7696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5" name="TextBox 544"/>
          <p:cNvSpPr txBox="1"/>
          <p:nvPr/>
        </p:nvSpPr>
        <p:spPr>
          <a:xfrm>
            <a:off x="7696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6" name="TextBox 545"/>
          <p:cNvSpPr txBox="1"/>
          <p:nvPr/>
        </p:nvSpPr>
        <p:spPr>
          <a:xfrm>
            <a:off x="7696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7" name="TextBox 546"/>
          <p:cNvSpPr txBox="1"/>
          <p:nvPr/>
        </p:nvSpPr>
        <p:spPr>
          <a:xfrm>
            <a:off x="7696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8" name="TextBox 547"/>
          <p:cNvSpPr txBox="1"/>
          <p:nvPr/>
        </p:nvSpPr>
        <p:spPr>
          <a:xfrm>
            <a:off x="7696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9" name="TextBox 548"/>
          <p:cNvSpPr txBox="1"/>
          <p:nvPr/>
        </p:nvSpPr>
        <p:spPr>
          <a:xfrm>
            <a:off x="7696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0" name="TextBox 549"/>
          <p:cNvSpPr txBox="1"/>
          <p:nvPr/>
        </p:nvSpPr>
        <p:spPr>
          <a:xfrm>
            <a:off x="7696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1" name="TextBox 550"/>
          <p:cNvSpPr txBox="1"/>
          <p:nvPr/>
        </p:nvSpPr>
        <p:spPr>
          <a:xfrm>
            <a:off x="7696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2" name="TextBox 551"/>
          <p:cNvSpPr txBox="1"/>
          <p:nvPr/>
        </p:nvSpPr>
        <p:spPr>
          <a:xfrm>
            <a:off x="7696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3" name="TextBox 552"/>
          <p:cNvSpPr txBox="1"/>
          <p:nvPr/>
        </p:nvSpPr>
        <p:spPr>
          <a:xfrm>
            <a:off x="7696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4" name="TextBox 553"/>
          <p:cNvSpPr txBox="1"/>
          <p:nvPr/>
        </p:nvSpPr>
        <p:spPr>
          <a:xfrm>
            <a:off x="76962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5" name="TextBox 554"/>
          <p:cNvSpPr txBox="1"/>
          <p:nvPr/>
        </p:nvSpPr>
        <p:spPr>
          <a:xfrm>
            <a:off x="76962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6" name="TextBox 555"/>
          <p:cNvSpPr txBox="1"/>
          <p:nvPr/>
        </p:nvSpPr>
        <p:spPr>
          <a:xfrm>
            <a:off x="76962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7" name="TextBox 556"/>
          <p:cNvSpPr txBox="1"/>
          <p:nvPr/>
        </p:nvSpPr>
        <p:spPr>
          <a:xfrm>
            <a:off x="76962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8" name="TextBox 557"/>
          <p:cNvSpPr txBox="1"/>
          <p:nvPr/>
        </p:nvSpPr>
        <p:spPr>
          <a:xfrm>
            <a:off x="76962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9" name="TextBox 558"/>
          <p:cNvSpPr txBox="1"/>
          <p:nvPr/>
        </p:nvSpPr>
        <p:spPr>
          <a:xfrm>
            <a:off x="7848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0" name="TextBox 559"/>
          <p:cNvSpPr txBox="1"/>
          <p:nvPr/>
        </p:nvSpPr>
        <p:spPr>
          <a:xfrm>
            <a:off x="7848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1" name="TextBox 560"/>
          <p:cNvSpPr txBox="1"/>
          <p:nvPr/>
        </p:nvSpPr>
        <p:spPr>
          <a:xfrm>
            <a:off x="7848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2" name="TextBox 561"/>
          <p:cNvSpPr txBox="1"/>
          <p:nvPr/>
        </p:nvSpPr>
        <p:spPr>
          <a:xfrm>
            <a:off x="7848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3" name="TextBox 562"/>
          <p:cNvSpPr txBox="1"/>
          <p:nvPr/>
        </p:nvSpPr>
        <p:spPr>
          <a:xfrm>
            <a:off x="7848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4" name="TextBox 563"/>
          <p:cNvSpPr txBox="1"/>
          <p:nvPr/>
        </p:nvSpPr>
        <p:spPr>
          <a:xfrm>
            <a:off x="7848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5" name="TextBox 564"/>
          <p:cNvSpPr txBox="1"/>
          <p:nvPr/>
        </p:nvSpPr>
        <p:spPr>
          <a:xfrm>
            <a:off x="7848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6" name="TextBox 565"/>
          <p:cNvSpPr txBox="1"/>
          <p:nvPr/>
        </p:nvSpPr>
        <p:spPr>
          <a:xfrm>
            <a:off x="7848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7" name="TextBox 566"/>
          <p:cNvSpPr txBox="1"/>
          <p:nvPr/>
        </p:nvSpPr>
        <p:spPr>
          <a:xfrm>
            <a:off x="7848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8" name="TextBox 567"/>
          <p:cNvSpPr txBox="1"/>
          <p:nvPr/>
        </p:nvSpPr>
        <p:spPr>
          <a:xfrm>
            <a:off x="7848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9" name="TextBox 568"/>
          <p:cNvSpPr txBox="1"/>
          <p:nvPr/>
        </p:nvSpPr>
        <p:spPr>
          <a:xfrm>
            <a:off x="7848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0" name="TextBox 569"/>
          <p:cNvSpPr txBox="1"/>
          <p:nvPr/>
        </p:nvSpPr>
        <p:spPr>
          <a:xfrm>
            <a:off x="7848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1" name="TextBox 570"/>
          <p:cNvSpPr txBox="1"/>
          <p:nvPr/>
        </p:nvSpPr>
        <p:spPr>
          <a:xfrm>
            <a:off x="7848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2" name="TextBox 571"/>
          <p:cNvSpPr txBox="1"/>
          <p:nvPr/>
        </p:nvSpPr>
        <p:spPr>
          <a:xfrm>
            <a:off x="78486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3" name="TextBox 572"/>
          <p:cNvSpPr txBox="1"/>
          <p:nvPr/>
        </p:nvSpPr>
        <p:spPr>
          <a:xfrm>
            <a:off x="78486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4" name="TextBox 573"/>
          <p:cNvSpPr txBox="1"/>
          <p:nvPr/>
        </p:nvSpPr>
        <p:spPr>
          <a:xfrm>
            <a:off x="78486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685925" y="5421868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Reed-Muller</a:t>
            </a:r>
            <a:endParaRPr lang="en-US" dirty="0"/>
          </a:p>
        </p:txBody>
      </p:sp>
      <p:sp>
        <p:nvSpPr>
          <p:cNvPr id="575" name="TextBox 574"/>
          <p:cNvSpPr txBox="1"/>
          <p:nvPr/>
        </p:nvSpPr>
        <p:spPr>
          <a:xfrm>
            <a:off x="5705475" y="5419725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Lifted Reed-Solomon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05025" y="50292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25" y="5029200"/>
                <a:ext cx="5334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6" name="TextBox 575"/>
              <p:cNvSpPr txBox="1"/>
              <p:nvPr/>
            </p:nvSpPr>
            <p:spPr>
              <a:xfrm>
                <a:off x="6524625" y="503289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6" name="TextBox 5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5032891"/>
                <a:ext cx="5334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7" name="TextBox 576"/>
              <p:cNvSpPr txBox="1"/>
              <p:nvPr/>
            </p:nvSpPr>
            <p:spPr>
              <a:xfrm>
                <a:off x="609600" y="36311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7" name="TextBox 5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31168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8" name="TextBox 577"/>
              <p:cNvSpPr txBox="1"/>
              <p:nvPr/>
            </p:nvSpPr>
            <p:spPr>
              <a:xfrm>
                <a:off x="5029200" y="36311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8" name="TextBox 5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31168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2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Dimension of lifted RS code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=16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 xmlns="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−1=14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143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" name="TextBox 47"/>
          <p:cNvSpPr txBox="1"/>
          <p:nvPr/>
        </p:nvSpPr>
        <p:spPr>
          <a:xfrm>
            <a:off x="1143000" y="2743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" name="TextBox 48"/>
          <p:cNvSpPr txBox="1"/>
          <p:nvPr/>
        </p:nvSpPr>
        <p:spPr>
          <a:xfrm>
            <a:off x="11430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" name="TextBox 49"/>
          <p:cNvSpPr txBox="1"/>
          <p:nvPr/>
        </p:nvSpPr>
        <p:spPr>
          <a:xfrm>
            <a:off x="11430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" name="TextBox 50"/>
          <p:cNvSpPr txBox="1"/>
          <p:nvPr/>
        </p:nvSpPr>
        <p:spPr>
          <a:xfrm>
            <a:off x="11430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" name="TextBox 51"/>
          <p:cNvSpPr txBox="1"/>
          <p:nvPr/>
        </p:nvSpPr>
        <p:spPr>
          <a:xfrm>
            <a:off x="11430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11430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" name="TextBox 53"/>
          <p:cNvSpPr txBox="1"/>
          <p:nvPr/>
        </p:nvSpPr>
        <p:spPr>
          <a:xfrm>
            <a:off x="11430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" name="TextBox 54"/>
          <p:cNvSpPr txBox="1"/>
          <p:nvPr/>
        </p:nvSpPr>
        <p:spPr>
          <a:xfrm>
            <a:off x="11430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" name="TextBox 55"/>
          <p:cNvSpPr txBox="1"/>
          <p:nvPr/>
        </p:nvSpPr>
        <p:spPr>
          <a:xfrm>
            <a:off x="1143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" name="TextBox 56"/>
          <p:cNvSpPr txBox="1"/>
          <p:nvPr/>
        </p:nvSpPr>
        <p:spPr>
          <a:xfrm>
            <a:off x="1143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8" name="TextBox 57"/>
          <p:cNvSpPr txBox="1"/>
          <p:nvPr/>
        </p:nvSpPr>
        <p:spPr>
          <a:xfrm>
            <a:off x="1143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9" name="TextBox 58"/>
          <p:cNvSpPr txBox="1"/>
          <p:nvPr/>
        </p:nvSpPr>
        <p:spPr>
          <a:xfrm>
            <a:off x="1143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0" name="TextBox 59"/>
          <p:cNvSpPr txBox="1"/>
          <p:nvPr/>
        </p:nvSpPr>
        <p:spPr>
          <a:xfrm>
            <a:off x="1143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1" name="TextBox 60"/>
          <p:cNvSpPr txBox="1"/>
          <p:nvPr/>
        </p:nvSpPr>
        <p:spPr>
          <a:xfrm>
            <a:off x="1143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2" name="TextBox 61"/>
          <p:cNvSpPr txBox="1"/>
          <p:nvPr/>
        </p:nvSpPr>
        <p:spPr>
          <a:xfrm>
            <a:off x="1143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3" name="TextBox 62"/>
          <p:cNvSpPr txBox="1"/>
          <p:nvPr/>
        </p:nvSpPr>
        <p:spPr>
          <a:xfrm>
            <a:off x="1295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4" name="TextBox 63"/>
          <p:cNvSpPr txBox="1"/>
          <p:nvPr/>
        </p:nvSpPr>
        <p:spPr>
          <a:xfrm>
            <a:off x="1295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5" name="TextBox 64"/>
          <p:cNvSpPr txBox="1"/>
          <p:nvPr/>
        </p:nvSpPr>
        <p:spPr>
          <a:xfrm>
            <a:off x="12954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6" name="TextBox 65"/>
          <p:cNvSpPr txBox="1"/>
          <p:nvPr/>
        </p:nvSpPr>
        <p:spPr>
          <a:xfrm>
            <a:off x="12954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7" name="TextBox 66"/>
          <p:cNvSpPr txBox="1"/>
          <p:nvPr/>
        </p:nvSpPr>
        <p:spPr>
          <a:xfrm>
            <a:off x="12954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8" name="TextBox 67"/>
          <p:cNvSpPr txBox="1"/>
          <p:nvPr/>
        </p:nvSpPr>
        <p:spPr>
          <a:xfrm>
            <a:off x="12954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69" name="TextBox 68"/>
          <p:cNvSpPr txBox="1"/>
          <p:nvPr/>
        </p:nvSpPr>
        <p:spPr>
          <a:xfrm>
            <a:off x="12954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0" name="TextBox 69"/>
          <p:cNvSpPr txBox="1"/>
          <p:nvPr/>
        </p:nvSpPr>
        <p:spPr>
          <a:xfrm>
            <a:off x="12954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1" name="TextBox 70"/>
          <p:cNvSpPr txBox="1"/>
          <p:nvPr/>
        </p:nvSpPr>
        <p:spPr>
          <a:xfrm>
            <a:off x="12954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2" name="TextBox 71"/>
          <p:cNvSpPr txBox="1"/>
          <p:nvPr/>
        </p:nvSpPr>
        <p:spPr>
          <a:xfrm>
            <a:off x="12954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3" name="TextBox 72"/>
          <p:cNvSpPr txBox="1"/>
          <p:nvPr/>
        </p:nvSpPr>
        <p:spPr>
          <a:xfrm>
            <a:off x="1295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4" name="TextBox 73"/>
          <p:cNvSpPr txBox="1"/>
          <p:nvPr/>
        </p:nvSpPr>
        <p:spPr>
          <a:xfrm>
            <a:off x="1295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5" name="TextBox 74"/>
          <p:cNvSpPr txBox="1"/>
          <p:nvPr/>
        </p:nvSpPr>
        <p:spPr>
          <a:xfrm>
            <a:off x="1295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6" name="TextBox 75"/>
          <p:cNvSpPr txBox="1"/>
          <p:nvPr/>
        </p:nvSpPr>
        <p:spPr>
          <a:xfrm>
            <a:off x="1295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7" name="TextBox 76"/>
          <p:cNvSpPr txBox="1"/>
          <p:nvPr/>
        </p:nvSpPr>
        <p:spPr>
          <a:xfrm>
            <a:off x="1295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8" name="TextBox 77"/>
          <p:cNvSpPr txBox="1"/>
          <p:nvPr/>
        </p:nvSpPr>
        <p:spPr>
          <a:xfrm>
            <a:off x="1295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79" name="TextBox 78"/>
          <p:cNvSpPr txBox="1"/>
          <p:nvPr/>
        </p:nvSpPr>
        <p:spPr>
          <a:xfrm>
            <a:off x="1447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0" name="TextBox 79"/>
          <p:cNvSpPr txBox="1"/>
          <p:nvPr/>
        </p:nvSpPr>
        <p:spPr>
          <a:xfrm>
            <a:off x="1447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1" name="TextBox 80"/>
          <p:cNvSpPr txBox="1"/>
          <p:nvPr/>
        </p:nvSpPr>
        <p:spPr>
          <a:xfrm>
            <a:off x="1447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2" name="TextBox 81"/>
          <p:cNvSpPr txBox="1"/>
          <p:nvPr/>
        </p:nvSpPr>
        <p:spPr>
          <a:xfrm>
            <a:off x="14478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3" name="TextBox 82"/>
          <p:cNvSpPr txBox="1"/>
          <p:nvPr/>
        </p:nvSpPr>
        <p:spPr>
          <a:xfrm>
            <a:off x="14478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4" name="TextBox 83"/>
          <p:cNvSpPr txBox="1"/>
          <p:nvPr/>
        </p:nvSpPr>
        <p:spPr>
          <a:xfrm>
            <a:off x="14478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5" name="TextBox 84"/>
          <p:cNvSpPr txBox="1"/>
          <p:nvPr/>
        </p:nvSpPr>
        <p:spPr>
          <a:xfrm>
            <a:off x="14478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6" name="TextBox 85"/>
          <p:cNvSpPr txBox="1"/>
          <p:nvPr/>
        </p:nvSpPr>
        <p:spPr>
          <a:xfrm>
            <a:off x="14478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7" name="TextBox 86"/>
          <p:cNvSpPr txBox="1"/>
          <p:nvPr/>
        </p:nvSpPr>
        <p:spPr>
          <a:xfrm>
            <a:off x="14478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8" name="TextBox 87"/>
          <p:cNvSpPr txBox="1"/>
          <p:nvPr/>
        </p:nvSpPr>
        <p:spPr>
          <a:xfrm>
            <a:off x="14478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9" name="TextBox 88"/>
          <p:cNvSpPr txBox="1"/>
          <p:nvPr/>
        </p:nvSpPr>
        <p:spPr>
          <a:xfrm>
            <a:off x="14478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0" name="TextBox 89"/>
          <p:cNvSpPr txBox="1"/>
          <p:nvPr/>
        </p:nvSpPr>
        <p:spPr>
          <a:xfrm>
            <a:off x="1447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1" name="TextBox 90"/>
          <p:cNvSpPr txBox="1"/>
          <p:nvPr/>
        </p:nvSpPr>
        <p:spPr>
          <a:xfrm>
            <a:off x="1447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2" name="TextBox 91"/>
          <p:cNvSpPr txBox="1"/>
          <p:nvPr/>
        </p:nvSpPr>
        <p:spPr>
          <a:xfrm>
            <a:off x="1447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3" name="TextBox 92"/>
          <p:cNvSpPr txBox="1"/>
          <p:nvPr/>
        </p:nvSpPr>
        <p:spPr>
          <a:xfrm>
            <a:off x="1447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4" name="TextBox 93"/>
          <p:cNvSpPr txBox="1"/>
          <p:nvPr/>
        </p:nvSpPr>
        <p:spPr>
          <a:xfrm>
            <a:off x="1447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5" name="TextBox 94"/>
          <p:cNvSpPr txBox="1"/>
          <p:nvPr/>
        </p:nvSpPr>
        <p:spPr>
          <a:xfrm>
            <a:off x="1600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6" name="TextBox 95"/>
          <p:cNvSpPr txBox="1"/>
          <p:nvPr/>
        </p:nvSpPr>
        <p:spPr>
          <a:xfrm>
            <a:off x="1600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7" name="TextBox 96"/>
          <p:cNvSpPr txBox="1"/>
          <p:nvPr/>
        </p:nvSpPr>
        <p:spPr>
          <a:xfrm>
            <a:off x="1600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8" name="TextBox 97"/>
          <p:cNvSpPr txBox="1"/>
          <p:nvPr/>
        </p:nvSpPr>
        <p:spPr>
          <a:xfrm>
            <a:off x="1600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99" name="TextBox 98"/>
          <p:cNvSpPr txBox="1"/>
          <p:nvPr/>
        </p:nvSpPr>
        <p:spPr>
          <a:xfrm>
            <a:off x="16002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0" name="TextBox 99"/>
          <p:cNvSpPr txBox="1"/>
          <p:nvPr/>
        </p:nvSpPr>
        <p:spPr>
          <a:xfrm>
            <a:off x="16002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6002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6002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6002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6002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6002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6002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600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600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600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600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752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752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752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752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752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7526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7526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7526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7526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7526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17526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1752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752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752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752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752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905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905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905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905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905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905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9050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9050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9050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905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1905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905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905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905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1" name="TextBox 140"/>
          <p:cNvSpPr txBox="1"/>
          <p:nvPr/>
        </p:nvSpPr>
        <p:spPr>
          <a:xfrm>
            <a:off x="1905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2" name="TextBox 141"/>
          <p:cNvSpPr txBox="1"/>
          <p:nvPr/>
        </p:nvSpPr>
        <p:spPr>
          <a:xfrm>
            <a:off x="1905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2057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057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057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2057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2057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057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49" name="TextBox 148"/>
          <p:cNvSpPr txBox="1"/>
          <p:nvPr/>
        </p:nvSpPr>
        <p:spPr>
          <a:xfrm>
            <a:off x="2057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0574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20574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20574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057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4" name="TextBox 153"/>
          <p:cNvSpPr txBox="1"/>
          <p:nvPr/>
        </p:nvSpPr>
        <p:spPr>
          <a:xfrm>
            <a:off x="2057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2057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2057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7" name="TextBox 156"/>
          <p:cNvSpPr txBox="1"/>
          <p:nvPr/>
        </p:nvSpPr>
        <p:spPr>
          <a:xfrm>
            <a:off x="2057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2057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209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2209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1" name="TextBox 160"/>
          <p:cNvSpPr txBox="1"/>
          <p:nvPr/>
        </p:nvSpPr>
        <p:spPr>
          <a:xfrm>
            <a:off x="2209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209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3" name="TextBox 162"/>
          <p:cNvSpPr txBox="1"/>
          <p:nvPr/>
        </p:nvSpPr>
        <p:spPr>
          <a:xfrm>
            <a:off x="2209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4" name="TextBox 163"/>
          <p:cNvSpPr txBox="1"/>
          <p:nvPr/>
        </p:nvSpPr>
        <p:spPr>
          <a:xfrm>
            <a:off x="2209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209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2209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22098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22098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69" name="TextBox 168"/>
          <p:cNvSpPr txBox="1"/>
          <p:nvPr/>
        </p:nvSpPr>
        <p:spPr>
          <a:xfrm>
            <a:off x="22098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0" name="TextBox 169"/>
          <p:cNvSpPr txBox="1"/>
          <p:nvPr/>
        </p:nvSpPr>
        <p:spPr>
          <a:xfrm>
            <a:off x="2209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2209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209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2209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2209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5" name="TextBox 174"/>
          <p:cNvSpPr txBox="1"/>
          <p:nvPr/>
        </p:nvSpPr>
        <p:spPr>
          <a:xfrm>
            <a:off x="2362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6" name="TextBox 175"/>
          <p:cNvSpPr txBox="1"/>
          <p:nvPr/>
        </p:nvSpPr>
        <p:spPr>
          <a:xfrm>
            <a:off x="2362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2362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8" name="TextBox 177"/>
          <p:cNvSpPr txBox="1"/>
          <p:nvPr/>
        </p:nvSpPr>
        <p:spPr>
          <a:xfrm>
            <a:off x="2362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79" name="TextBox 178"/>
          <p:cNvSpPr txBox="1"/>
          <p:nvPr/>
        </p:nvSpPr>
        <p:spPr>
          <a:xfrm>
            <a:off x="2362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0" name="TextBox 179"/>
          <p:cNvSpPr txBox="1"/>
          <p:nvPr/>
        </p:nvSpPr>
        <p:spPr>
          <a:xfrm>
            <a:off x="2362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1" name="TextBox 180"/>
          <p:cNvSpPr txBox="1"/>
          <p:nvPr/>
        </p:nvSpPr>
        <p:spPr>
          <a:xfrm>
            <a:off x="2362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362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362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23622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5" name="TextBox 184"/>
          <p:cNvSpPr txBox="1"/>
          <p:nvPr/>
        </p:nvSpPr>
        <p:spPr>
          <a:xfrm>
            <a:off x="23622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6" name="TextBox 185"/>
          <p:cNvSpPr txBox="1"/>
          <p:nvPr/>
        </p:nvSpPr>
        <p:spPr>
          <a:xfrm>
            <a:off x="23622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7" name="TextBox 186"/>
          <p:cNvSpPr txBox="1"/>
          <p:nvPr/>
        </p:nvSpPr>
        <p:spPr>
          <a:xfrm>
            <a:off x="2362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8" name="TextBox 187"/>
          <p:cNvSpPr txBox="1"/>
          <p:nvPr/>
        </p:nvSpPr>
        <p:spPr>
          <a:xfrm>
            <a:off x="2362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89" name="TextBox 188"/>
          <p:cNvSpPr txBox="1"/>
          <p:nvPr/>
        </p:nvSpPr>
        <p:spPr>
          <a:xfrm>
            <a:off x="2362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0" name="TextBox 189"/>
          <p:cNvSpPr txBox="1"/>
          <p:nvPr/>
        </p:nvSpPr>
        <p:spPr>
          <a:xfrm>
            <a:off x="2362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1" name="TextBox 190"/>
          <p:cNvSpPr txBox="1"/>
          <p:nvPr/>
        </p:nvSpPr>
        <p:spPr>
          <a:xfrm>
            <a:off x="2514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2" name="TextBox 191"/>
          <p:cNvSpPr txBox="1"/>
          <p:nvPr/>
        </p:nvSpPr>
        <p:spPr>
          <a:xfrm>
            <a:off x="2514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514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4" name="TextBox 193"/>
          <p:cNvSpPr txBox="1"/>
          <p:nvPr/>
        </p:nvSpPr>
        <p:spPr>
          <a:xfrm>
            <a:off x="2514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5" name="TextBox 194"/>
          <p:cNvSpPr txBox="1"/>
          <p:nvPr/>
        </p:nvSpPr>
        <p:spPr>
          <a:xfrm>
            <a:off x="2514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6" name="TextBox 195"/>
          <p:cNvSpPr txBox="1"/>
          <p:nvPr/>
        </p:nvSpPr>
        <p:spPr>
          <a:xfrm>
            <a:off x="2514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2514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8" name="TextBox 197"/>
          <p:cNvSpPr txBox="1"/>
          <p:nvPr/>
        </p:nvSpPr>
        <p:spPr>
          <a:xfrm>
            <a:off x="2514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199" name="TextBox 198"/>
          <p:cNvSpPr txBox="1"/>
          <p:nvPr/>
        </p:nvSpPr>
        <p:spPr>
          <a:xfrm>
            <a:off x="2514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0" name="TextBox 199"/>
          <p:cNvSpPr txBox="1"/>
          <p:nvPr/>
        </p:nvSpPr>
        <p:spPr>
          <a:xfrm>
            <a:off x="2514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5146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2" name="TextBox 201"/>
          <p:cNvSpPr txBox="1"/>
          <p:nvPr/>
        </p:nvSpPr>
        <p:spPr>
          <a:xfrm>
            <a:off x="2514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514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2514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2514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514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7" name="TextBox 206"/>
          <p:cNvSpPr txBox="1"/>
          <p:nvPr/>
        </p:nvSpPr>
        <p:spPr>
          <a:xfrm>
            <a:off x="2667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8" name="TextBox 207"/>
          <p:cNvSpPr txBox="1"/>
          <p:nvPr/>
        </p:nvSpPr>
        <p:spPr>
          <a:xfrm>
            <a:off x="2667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09" name="TextBox 208"/>
          <p:cNvSpPr txBox="1"/>
          <p:nvPr/>
        </p:nvSpPr>
        <p:spPr>
          <a:xfrm>
            <a:off x="2667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0" name="TextBox 209"/>
          <p:cNvSpPr txBox="1"/>
          <p:nvPr/>
        </p:nvSpPr>
        <p:spPr>
          <a:xfrm>
            <a:off x="2667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1" name="TextBox 210"/>
          <p:cNvSpPr txBox="1"/>
          <p:nvPr/>
        </p:nvSpPr>
        <p:spPr>
          <a:xfrm>
            <a:off x="2667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2" name="TextBox 211"/>
          <p:cNvSpPr txBox="1"/>
          <p:nvPr/>
        </p:nvSpPr>
        <p:spPr>
          <a:xfrm>
            <a:off x="2667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2667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4" name="TextBox 213"/>
          <p:cNvSpPr txBox="1"/>
          <p:nvPr/>
        </p:nvSpPr>
        <p:spPr>
          <a:xfrm>
            <a:off x="2667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5" name="TextBox 214"/>
          <p:cNvSpPr txBox="1"/>
          <p:nvPr/>
        </p:nvSpPr>
        <p:spPr>
          <a:xfrm>
            <a:off x="2667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2667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7" name="TextBox 216"/>
          <p:cNvSpPr txBox="1"/>
          <p:nvPr/>
        </p:nvSpPr>
        <p:spPr>
          <a:xfrm>
            <a:off x="2667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8" name="TextBox 217"/>
          <p:cNvSpPr txBox="1"/>
          <p:nvPr/>
        </p:nvSpPr>
        <p:spPr>
          <a:xfrm>
            <a:off x="2667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19" name="TextBox 218"/>
          <p:cNvSpPr txBox="1"/>
          <p:nvPr/>
        </p:nvSpPr>
        <p:spPr>
          <a:xfrm>
            <a:off x="2667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0" name="TextBox 219"/>
          <p:cNvSpPr txBox="1"/>
          <p:nvPr/>
        </p:nvSpPr>
        <p:spPr>
          <a:xfrm>
            <a:off x="2667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1" name="TextBox 220"/>
          <p:cNvSpPr txBox="1"/>
          <p:nvPr/>
        </p:nvSpPr>
        <p:spPr>
          <a:xfrm>
            <a:off x="2667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2667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2819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4" name="TextBox 223"/>
          <p:cNvSpPr txBox="1"/>
          <p:nvPr/>
        </p:nvSpPr>
        <p:spPr>
          <a:xfrm>
            <a:off x="2819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5" name="TextBox 224"/>
          <p:cNvSpPr txBox="1"/>
          <p:nvPr/>
        </p:nvSpPr>
        <p:spPr>
          <a:xfrm>
            <a:off x="2819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6" name="TextBox 225"/>
          <p:cNvSpPr txBox="1"/>
          <p:nvPr/>
        </p:nvSpPr>
        <p:spPr>
          <a:xfrm>
            <a:off x="2819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7" name="TextBox 226"/>
          <p:cNvSpPr txBox="1"/>
          <p:nvPr/>
        </p:nvSpPr>
        <p:spPr>
          <a:xfrm>
            <a:off x="2819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8" name="TextBox 227"/>
          <p:cNvSpPr txBox="1"/>
          <p:nvPr/>
        </p:nvSpPr>
        <p:spPr>
          <a:xfrm>
            <a:off x="2819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29" name="TextBox 228"/>
          <p:cNvSpPr txBox="1"/>
          <p:nvPr/>
        </p:nvSpPr>
        <p:spPr>
          <a:xfrm>
            <a:off x="2819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0" name="TextBox 229"/>
          <p:cNvSpPr txBox="1"/>
          <p:nvPr/>
        </p:nvSpPr>
        <p:spPr>
          <a:xfrm>
            <a:off x="2819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1" name="TextBox 230"/>
          <p:cNvSpPr txBox="1"/>
          <p:nvPr/>
        </p:nvSpPr>
        <p:spPr>
          <a:xfrm>
            <a:off x="2819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2" name="TextBox 231"/>
          <p:cNvSpPr txBox="1"/>
          <p:nvPr/>
        </p:nvSpPr>
        <p:spPr>
          <a:xfrm>
            <a:off x="28194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3" name="TextBox 232"/>
          <p:cNvSpPr txBox="1"/>
          <p:nvPr/>
        </p:nvSpPr>
        <p:spPr>
          <a:xfrm>
            <a:off x="28194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4" name="TextBox 233"/>
          <p:cNvSpPr txBox="1"/>
          <p:nvPr/>
        </p:nvSpPr>
        <p:spPr>
          <a:xfrm>
            <a:off x="28194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5" name="TextBox 234"/>
          <p:cNvSpPr txBox="1"/>
          <p:nvPr/>
        </p:nvSpPr>
        <p:spPr>
          <a:xfrm>
            <a:off x="2819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6" name="TextBox 235"/>
          <p:cNvSpPr txBox="1"/>
          <p:nvPr/>
        </p:nvSpPr>
        <p:spPr>
          <a:xfrm>
            <a:off x="2819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7" name="TextBox 236"/>
          <p:cNvSpPr txBox="1"/>
          <p:nvPr/>
        </p:nvSpPr>
        <p:spPr>
          <a:xfrm>
            <a:off x="2819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8" name="TextBox 237"/>
          <p:cNvSpPr txBox="1"/>
          <p:nvPr/>
        </p:nvSpPr>
        <p:spPr>
          <a:xfrm>
            <a:off x="2819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39" name="TextBox 238"/>
          <p:cNvSpPr txBox="1"/>
          <p:nvPr/>
        </p:nvSpPr>
        <p:spPr>
          <a:xfrm>
            <a:off x="2971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0" name="TextBox 239"/>
          <p:cNvSpPr txBox="1"/>
          <p:nvPr/>
        </p:nvSpPr>
        <p:spPr>
          <a:xfrm>
            <a:off x="2971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2971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2" name="TextBox 241"/>
          <p:cNvSpPr txBox="1"/>
          <p:nvPr/>
        </p:nvSpPr>
        <p:spPr>
          <a:xfrm>
            <a:off x="2971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2971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4" name="TextBox 243"/>
          <p:cNvSpPr txBox="1"/>
          <p:nvPr/>
        </p:nvSpPr>
        <p:spPr>
          <a:xfrm>
            <a:off x="2971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5" name="TextBox 244"/>
          <p:cNvSpPr txBox="1"/>
          <p:nvPr/>
        </p:nvSpPr>
        <p:spPr>
          <a:xfrm>
            <a:off x="29718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29718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2971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8" name="TextBox 247"/>
          <p:cNvSpPr txBox="1"/>
          <p:nvPr/>
        </p:nvSpPr>
        <p:spPr>
          <a:xfrm>
            <a:off x="2971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49" name="TextBox 248"/>
          <p:cNvSpPr txBox="1"/>
          <p:nvPr/>
        </p:nvSpPr>
        <p:spPr>
          <a:xfrm>
            <a:off x="29718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29718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1" name="TextBox 250"/>
          <p:cNvSpPr txBox="1"/>
          <p:nvPr/>
        </p:nvSpPr>
        <p:spPr>
          <a:xfrm>
            <a:off x="29718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2" name="TextBox 251"/>
          <p:cNvSpPr txBox="1"/>
          <p:nvPr/>
        </p:nvSpPr>
        <p:spPr>
          <a:xfrm>
            <a:off x="2971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3" name="TextBox 252"/>
          <p:cNvSpPr txBox="1"/>
          <p:nvPr/>
        </p:nvSpPr>
        <p:spPr>
          <a:xfrm>
            <a:off x="2971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4" name="TextBox 253"/>
          <p:cNvSpPr txBox="1"/>
          <p:nvPr/>
        </p:nvSpPr>
        <p:spPr>
          <a:xfrm>
            <a:off x="2971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5" name="TextBox 254"/>
          <p:cNvSpPr txBox="1"/>
          <p:nvPr/>
        </p:nvSpPr>
        <p:spPr>
          <a:xfrm>
            <a:off x="3124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6" name="TextBox 255"/>
          <p:cNvSpPr txBox="1"/>
          <p:nvPr/>
        </p:nvSpPr>
        <p:spPr>
          <a:xfrm>
            <a:off x="3124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7" name="TextBox 256"/>
          <p:cNvSpPr txBox="1"/>
          <p:nvPr/>
        </p:nvSpPr>
        <p:spPr>
          <a:xfrm>
            <a:off x="3124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8" name="TextBox 257"/>
          <p:cNvSpPr txBox="1"/>
          <p:nvPr/>
        </p:nvSpPr>
        <p:spPr>
          <a:xfrm>
            <a:off x="31242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59" name="TextBox 258"/>
          <p:cNvSpPr txBox="1"/>
          <p:nvPr/>
        </p:nvSpPr>
        <p:spPr>
          <a:xfrm>
            <a:off x="3124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0" name="TextBox 259"/>
          <p:cNvSpPr txBox="1"/>
          <p:nvPr/>
        </p:nvSpPr>
        <p:spPr>
          <a:xfrm>
            <a:off x="31242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1" name="TextBox 260"/>
          <p:cNvSpPr txBox="1"/>
          <p:nvPr/>
        </p:nvSpPr>
        <p:spPr>
          <a:xfrm>
            <a:off x="3124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2" name="TextBox 261"/>
          <p:cNvSpPr txBox="1"/>
          <p:nvPr/>
        </p:nvSpPr>
        <p:spPr>
          <a:xfrm>
            <a:off x="31242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3" name="TextBox 262"/>
          <p:cNvSpPr txBox="1"/>
          <p:nvPr/>
        </p:nvSpPr>
        <p:spPr>
          <a:xfrm>
            <a:off x="3124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4" name="TextBox 263"/>
          <p:cNvSpPr txBox="1"/>
          <p:nvPr/>
        </p:nvSpPr>
        <p:spPr>
          <a:xfrm>
            <a:off x="3124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5" name="TextBox 264"/>
          <p:cNvSpPr txBox="1"/>
          <p:nvPr/>
        </p:nvSpPr>
        <p:spPr>
          <a:xfrm>
            <a:off x="3124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6" name="TextBox 265"/>
          <p:cNvSpPr txBox="1"/>
          <p:nvPr/>
        </p:nvSpPr>
        <p:spPr>
          <a:xfrm>
            <a:off x="31242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7" name="TextBox 266"/>
          <p:cNvSpPr txBox="1"/>
          <p:nvPr/>
        </p:nvSpPr>
        <p:spPr>
          <a:xfrm>
            <a:off x="31242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8" name="TextBox 267"/>
          <p:cNvSpPr txBox="1"/>
          <p:nvPr/>
        </p:nvSpPr>
        <p:spPr>
          <a:xfrm>
            <a:off x="31242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69" name="TextBox 268"/>
          <p:cNvSpPr txBox="1"/>
          <p:nvPr/>
        </p:nvSpPr>
        <p:spPr>
          <a:xfrm>
            <a:off x="3124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0" name="TextBox 269"/>
          <p:cNvSpPr txBox="1"/>
          <p:nvPr/>
        </p:nvSpPr>
        <p:spPr>
          <a:xfrm>
            <a:off x="3124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1" name="TextBox 270"/>
          <p:cNvSpPr txBox="1"/>
          <p:nvPr/>
        </p:nvSpPr>
        <p:spPr>
          <a:xfrm>
            <a:off x="3276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2" name="TextBox 271"/>
          <p:cNvSpPr txBox="1"/>
          <p:nvPr/>
        </p:nvSpPr>
        <p:spPr>
          <a:xfrm>
            <a:off x="3276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3" name="TextBox 272"/>
          <p:cNvSpPr txBox="1"/>
          <p:nvPr/>
        </p:nvSpPr>
        <p:spPr>
          <a:xfrm>
            <a:off x="3276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3276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5" name="TextBox 274"/>
          <p:cNvSpPr txBox="1"/>
          <p:nvPr/>
        </p:nvSpPr>
        <p:spPr>
          <a:xfrm>
            <a:off x="3276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3276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7" name="TextBox 276"/>
          <p:cNvSpPr txBox="1"/>
          <p:nvPr/>
        </p:nvSpPr>
        <p:spPr>
          <a:xfrm>
            <a:off x="3276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8" name="TextBox 277"/>
          <p:cNvSpPr txBox="1"/>
          <p:nvPr/>
        </p:nvSpPr>
        <p:spPr>
          <a:xfrm>
            <a:off x="3276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79" name="TextBox 278"/>
          <p:cNvSpPr txBox="1"/>
          <p:nvPr/>
        </p:nvSpPr>
        <p:spPr>
          <a:xfrm>
            <a:off x="3276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0" name="TextBox 279"/>
          <p:cNvSpPr txBox="1"/>
          <p:nvPr/>
        </p:nvSpPr>
        <p:spPr>
          <a:xfrm>
            <a:off x="3276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3276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2" name="TextBox 281"/>
          <p:cNvSpPr txBox="1"/>
          <p:nvPr/>
        </p:nvSpPr>
        <p:spPr>
          <a:xfrm>
            <a:off x="3276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3" name="TextBox 282"/>
          <p:cNvSpPr txBox="1"/>
          <p:nvPr/>
        </p:nvSpPr>
        <p:spPr>
          <a:xfrm>
            <a:off x="3276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4" name="TextBox 283"/>
          <p:cNvSpPr txBox="1"/>
          <p:nvPr/>
        </p:nvSpPr>
        <p:spPr>
          <a:xfrm>
            <a:off x="32766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5" name="TextBox 284"/>
          <p:cNvSpPr txBox="1"/>
          <p:nvPr/>
        </p:nvSpPr>
        <p:spPr>
          <a:xfrm>
            <a:off x="32766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6" name="TextBox 285"/>
          <p:cNvSpPr txBox="1"/>
          <p:nvPr/>
        </p:nvSpPr>
        <p:spPr>
          <a:xfrm>
            <a:off x="3276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7" name="TextBox 286"/>
          <p:cNvSpPr txBox="1"/>
          <p:nvPr/>
        </p:nvSpPr>
        <p:spPr>
          <a:xfrm>
            <a:off x="3429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8" name="TextBox 287"/>
          <p:cNvSpPr txBox="1"/>
          <p:nvPr/>
        </p:nvSpPr>
        <p:spPr>
          <a:xfrm>
            <a:off x="3429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89" name="TextBox 288"/>
          <p:cNvSpPr txBox="1"/>
          <p:nvPr/>
        </p:nvSpPr>
        <p:spPr>
          <a:xfrm>
            <a:off x="3429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0" name="TextBox 289"/>
          <p:cNvSpPr txBox="1"/>
          <p:nvPr/>
        </p:nvSpPr>
        <p:spPr>
          <a:xfrm>
            <a:off x="3429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1" name="TextBox 290"/>
          <p:cNvSpPr txBox="1"/>
          <p:nvPr/>
        </p:nvSpPr>
        <p:spPr>
          <a:xfrm>
            <a:off x="3429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2" name="TextBox 291"/>
          <p:cNvSpPr txBox="1"/>
          <p:nvPr/>
        </p:nvSpPr>
        <p:spPr>
          <a:xfrm>
            <a:off x="34290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3" name="TextBox 292"/>
          <p:cNvSpPr txBox="1"/>
          <p:nvPr/>
        </p:nvSpPr>
        <p:spPr>
          <a:xfrm>
            <a:off x="3429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4" name="TextBox 293"/>
          <p:cNvSpPr txBox="1"/>
          <p:nvPr/>
        </p:nvSpPr>
        <p:spPr>
          <a:xfrm>
            <a:off x="34290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5" name="TextBox 294"/>
          <p:cNvSpPr txBox="1"/>
          <p:nvPr/>
        </p:nvSpPr>
        <p:spPr>
          <a:xfrm>
            <a:off x="3429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6" name="TextBox 295"/>
          <p:cNvSpPr txBox="1"/>
          <p:nvPr/>
        </p:nvSpPr>
        <p:spPr>
          <a:xfrm>
            <a:off x="3429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7" name="TextBox 296"/>
          <p:cNvSpPr txBox="1"/>
          <p:nvPr/>
        </p:nvSpPr>
        <p:spPr>
          <a:xfrm>
            <a:off x="3429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8" name="TextBox 297"/>
          <p:cNvSpPr txBox="1"/>
          <p:nvPr/>
        </p:nvSpPr>
        <p:spPr>
          <a:xfrm>
            <a:off x="3429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299" name="TextBox 298"/>
          <p:cNvSpPr txBox="1"/>
          <p:nvPr/>
        </p:nvSpPr>
        <p:spPr>
          <a:xfrm>
            <a:off x="34290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00" name="TextBox 299"/>
          <p:cNvSpPr txBox="1"/>
          <p:nvPr/>
        </p:nvSpPr>
        <p:spPr>
          <a:xfrm>
            <a:off x="34290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01" name="TextBox 300"/>
          <p:cNvSpPr txBox="1"/>
          <p:nvPr/>
        </p:nvSpPr>
        <p:spPr>
          <a:xfrm>
            <a:off x="34290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02" name="TextBox 301"/>
          <p:cNvSpPr txBox="1"/>
          <p:nvPr/>
        </p:nvSpPr>
        <p:spPr>
          <a:xfrm>
            <a:off x="34290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19" name="TextBox 318"/>
          <p:cNvSpPr txBox="1"/>
          <p:nvPr/>
        </p:nvSpPr>
        <p:spPr>
          <a:xfrm>
            <a:off x="5562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0" name="TextBox 319"/>
          <p:cNvSpPr txBox="1"/>
          <p:nvPr/>
        </p:nvSpPr>
        <p:spPr>
          <a:xfrm>
            <a:off x="5562600" y="2743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1" name="TextBox 320"/>
          <p:cNvSpPr txBox="1"/>
          <p:nvPr/>
        </p:nvSpPr>
        <p:spPr>
          <a:xfrm>
            <a:off x="55626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2" name="TextBox 321"/>
          <p:cNvSpPr txBox="1"/>
          <p:nvPr/>
        </p:nvSpPr>
        <p:spPr>
          <a:xfrm>
            <a:off x="55626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3" name="TextBox 322"/>
          <p:cNvSpPr txBox="1"/>
          <p:nvPr/>
        </p:nvSpPr>
        <p:spPr>
          <a:xfrm>
            <a:off x="55626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4" name="TextBox 323"/>
          <p:cNvSpPr txBox="1"/>
          <p:nvPr/>
        </p:nvSpPr>
        <p:spPr>
          <a:xfrm>
            <a:off x="55626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5" name="TextBox 324"/>
          <p:cNvSpPr txBox="1"/>
          <p:nvPr/>
        </p:nvSpPr>
        <p:spPr>
          <a:xfrm>
            <a:off x="55626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6" name="TextBox 325"/>
          <p:cNvSpPr txBox="1"/>
          <p:nvPr/>
        </p:nvSpPr>
        <p:spPr>
          <a:xfrm>
            <a:off x="55626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5626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8" name="TextBox 327"/>
          <p:cNvSpPr txBox="1"/>
          <p:nvPr/>
        </p:nvSpPr>
        <p:spPr>
          <a:xfrm>
            <a:off x="55626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29" name="TextBox 328"/>
          <p:cNvSpPr txBox="1"/>
          <p:nvPr/>
        </p:nvSpPr>
        <p:spPr>
          <a:xfrm>
            <a:off x="55626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0" name="TextBox 329"/>
          <p:cNvSpPr txBox="1"/>
          <p:nvPr/>
        </p:nvSpPr>
        <p:spPr>
          <a:xfrm>
            <a:off x="5562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1" name="TextBox 330"/>
          <p:cNvSpPr txBox="1"/>
          <p:nvPr/>
        </p:nvSpPr>
        <p:spPr>
          <a:xfrm>
            <a:off x="5562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2" name="TextBox 331"/>
          <p:cNvSpPr txBox="1"/>
          <p:nvPr/>
        </p:nvSpPr>
        <p:spPr>
          <a:xfrm>
            <a:off x="5562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3" name="TextBox 332"/>
          <p:cNvSpPr txBox="1"/>
          <p:nvPr/>
        </p:nvSpPr>
        <p:spPr>
          <a:xfrm>
            <a:off x="5562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4" name="TextBox 333"/>
          <p:cNvSpPr txBox="1"/>
          <p:nvPr/>
        </p:nvSpPr>
        <p:spPr>
          <a:xfrm>
            <a:off x="5562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5" name="TextBox 334"/>
          <p:cNvSpPr txBox="1"/>
          <p:nvPr/>
        </p:nvSpPr>
        <p:spPr>
          <a:xfrm>
            <a:off x="5715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6" name="TextBox 335"/>
          <p:cNvSpPr txBox="1"/>
          <p:nvPr/>
        </p:nvSpPr>
        <p:spPr>
          <a:xfrm>
            <a:off x="5715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7" name="TextBox 336"/>
          <p:cNvSpPr txBox="1"/>
          <p:nvPr/>
        </p:nvSpPr>
        <p:spPr>
          <a:xfrm>
            <a:off x="57150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8" name="TextBox 337"/>
          <p:cNvSpPr txBox="1"/>
          <p:nvPr/>
        </p:nvSpPr>
        <p:spPr>
          <a:xfrm>
            <a:off x="57150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39" name="TextBox 338"/>
          <p:cNvSpPr txBox="1"/>
          <p:nvPr/>
        </p:nvSpPr>
        <p:spPr>
          <a:xfrm>
            <a:off x="57150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0" name="TextBox 339"/>
          <p:cNvSpPr txBox="1"/>
          <p:nvPr/>
        </p:nvSpPr>
        <p:spPr>
          <a:xfrm>
            <a:off x="57150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1" name="TextBox 340"/>
          <p:cNvSpPr txBox="1"/>
          <p:nvPr/>
        </p:nvSpPr>
        <p:spPr>
          <a:xfrm>
            <a:off x="57150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2" name="TextBox 341"/>
          <p:cNvSpPr txBox="1"/>
          <p:nvPr/>
        </p:nvSpPr>
        <p:spPr>
          <a:xfrm>
            <a:off x="57150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3" name="TextBox 342"/>
          <p:cNvSpPr txBox="1"/>
          <p:nvPr/>
        </p:nvSpPr>
        <p:spPr>
          <a:xfrm>
            <a:off x="57150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4" name="TextBox 343"/>
          <p:cNvSpPr txBox="1"/>
          <p:nvPr/>
        </p:nvSpPr>
        <p:spPr>
          <a:xfrm>
            <a:off x="5715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5" name="TextBox 344"/>
          <p:cNvSpPr txBox="1"/>
          <p:nvPr/>
        </p:nvSpPr>
        <p:spPr>
          <a:xfrm>
            <a:off x="5715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6" name="TextBox 345"/>
          <p:cNvSpPr txBox="1"/>
          <p:nvPr/>
        </p:nvSpPr>
        <p:spPr>
          <a:xfrm>
            <a:off x="5715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7" name="TextBox 346"/>
          <p:cNvSpPr txBox="1"/>
          <p:nvPr/>
        </p:nvSpPr>
        <p:spPr>
          <a:xfrm>
            <a:off x="5715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8" name="TextBox 347"/>
          <p:cNvSpPr txBox="1"/>
          <p:nvPr/>
        </p:nvSpPr>
        <p:spPr>
          <a:xfrm>
            <a:off x="5715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49" name="TextBox 348"/>
          <p:cNvSpPr txBox="1"/>
          <p:nvPr/>
        </p:nvSpPr>
        <p:spPr>
          <a:xfrm>
            <a:off x="5715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0" name="TextBox 349"/>
          <p:cNvSpPr txBox="1"/>
          <p:nvPr/>
        </p:nvSpPr>
        <p:spPr>
          <a:xfrm>
            <a:off x="5715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1" name="TextBox 350"/>
          <p:cNvSpPr txBox="1"/>
          <p:nvPr/>
        </p:nvSpPr>
        <p:spPr>
          <a:xfrm>
            <a:off x="5867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2" name="TextBox 351"/>
          <p:cNvSpPr txBox="1"/>
          <p:nvPr/>
        </p:nvSpPr>
        <p:spPr>
          <a:xfrm>
            <a:off x="5867400" y="2743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3" name="TextBox 352"/>
          <p:cNvSpPr txBox="1"/>
          <p:nvPr/>
        </p:nvSpPr>
        <p:spPr>
          <a:xfrm>
            <a:off x="5867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4" name="TextBox 353"/>
          <p:cNvSpPr txBox="1"/>
          <p:nvPr/>
        </p:nvSpPr>
        <p:spPr>
          <a:xfrm>
            <a:off x="58674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5" name="TextBox 354"/>
          <p:cNvSpPr txBox="1"/>
          <p:nvPr/>
        </p:nvSpPr>
        <p:spPr>
          <a:xfrm>
            <a:off x="58674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6" name="TextBox 355"/>
          <p:cNvSpPr txBox="1"/>
          <p:nvPr/>
        </p:nvSpPr>
        <p:spPr>
          <a:xfrm>
            <a:off x="58674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7" name="TextBox 356"/>
          <p:cNvSpPr txBox="1"/>
          <p:nvPr/>
        </p:nvSpPr>
        <p:spPr>
          <a:xfrm>
            <a:off x="58674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8" name="TextBox 357"/>
          <p:cNvSpPr txBox="1"/>
          <p:nvPr/>
        </p:nvSpPr>
        <p:spPr>
          <a:xfrm>
            <a:off x="58674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59" name="TextBox 358"/>
          <p:cNvSpPr txBox="1"/>
          <p:nvPr/>
        </p:nvSpPr>
        <p:spPr>
          <a:xfrm>
            <a:off x="58674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0" name="TextBox 359"/>
          <p:cNvSpPr txBox="1"/>
          <p:nvPr/>
        </p:nvSpPr>
        <p:spPr>
          <a:xfrm>
            <a:off x="58674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1" name="TextBox 360"/>
          <p:cNvSpPr txBox="1"/>
          <p:nvPr/>
        </p:nvSpPr>
        <p:spPr>
          <a:xfrm>
            <a:off x="5867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2" name="TextBox 361"/>
          <p:cNvSpPr txBox="1"/>
          <p:nvPr/>
        </p:nvSpPr>
        <p:spPr>
          <a:xfrm>
            <a:off x="5867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3" name="TextBox 362"/>
          <p:cNvSpPr txBox="1"/>
          <p:nvPr/>
        </p:nvSpPr>
        <p:spPr>
          <a:xfrm>
            <a:off x="5867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4" name="TextBox 363"/>
          <p:cNvSpPr txBox="1"/>
          <p:nvPr/>
        </p:nvSpPr>
        <p:spPr>
          <a:xfrm>
            <a:off x="5867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5" name="TextBox 364"/>
          <p:cNvSpPr txBox="1"/>
          <p:nvPr/>
        </p:nvSpPr>
        <p:spPr>
          <a:xfrm>
            <a:off x="5867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6" name="TextBox 365"/>
          <p:cNvSpPr txBox="1"/>
          <p:nvPr/>
        </p:nvSpPr>
        <p:spPr>
          <a:xfrm>
            <a:off x="5867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7" name="TextBox 366"/>
          <p:cNvSpPr txBox="1"/>
          <p:nvPr/>
        </p:nvSpPr>
        <p:spPr>
          <a:xfrm>
            <a:off x="6019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8" name="TextBox 367"/>
          <p:cNvSpPr txBox="1"/>
          <p:nvPr/>
        </p:nvSpPr>
        <p:spPr>
          <a:xfrm>
            <a:off x="6019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69" name="TextBox 368"/>
          <p:cNvSpPr txBox="1"/>
          <p:nvPr/>
        </p:nvSpPr>
        <p:spPr>
          <a:xfrm>
            <a:off x="60198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0" name="TextBox 369"/>
          <p:cNvSpPr txBox="1"/>
          <p:nvPr/>
        </p:nvSpPr>
        <p:spPr>
          <a:xfrm>
            <a:off x="60198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1" name="TextBox 370"/>
          <p:cNvSpPr txBox="1"/>
          <p:nvPr/>
        </p:nvSpPr>
        <p:spPr>
          <a:xfrm>
            <a:off x="60198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2" name="TextBox 371"/>
          <p:cNvSpPr txBox="1"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3" name="TextBox 372"/>
          <p:cNvSpPr txBox="1"/>
          <p:nvPr/>
        </p:nvSpPr>
        <p:spPr>
          <a:xfrm>
            <a:off x="60198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4" name="TextBox 373"/>
          <p:cNvSpPr txBox="1"/>
          <p:nvPr/>
        </p:nvSpPr>
        <p:spPr>
          <a:xfrm>
            <a:off x="60198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5" name="TextBox 374"/>
          <p:cNvSpPr txBox="1"/>
          <p:nvPr/>
        </p:nvSpPr>
        <p:spPr>
          <a:xfrm>
            <a:off x="60198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6" name="TextBox 375"/>
          <p:cNvSpPr txBox="1"/>
          <p:nvPr/>
        </p:nvSpPr>
        <p:spPr>
          <a:xfrm>
            <a:off x="60198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7" name="TextBox 376"/>
          <p:cNvSpPr txBox="1"/>
          <p:nvPr/>
        </p:nvSpPr>
        <p:spPr>
          <a:xfrm>
            <a:off x="60198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8" name="TextBox 377"/>
          <p:cNvSpPr txBox="1"/>
          <p:nvPr/>
        </p:nvSpPr>
        <p:spPr>
          <a:xfrm>
            <a:off x="6019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79" name="TextBox 378"/>
          <p:cNvSpPr txBox="1"/>
          <p:nvPr/>
        </p:nvSpPr>
        <p:spPr>
          <a:xfrm>
            <a:off x="6019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0" name="TextBox 379"/>
          <p:cNvSpPr txBox="1"/>
          <p:nvPr/>
        </p:nvSpPr>
        <p:spPr>
          <a:xfrm>
            <a:off x="6019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1" name="TextBox 380"/>
          <p:cNvSpPr txBox="1"/>
          <p:nvPr/>
        </p:nvSpPr>
        <p:spPr>
          <a:xfrm>
            <a:off x="6019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2" name="TextBox 381"/>
          <p:cNvSpPr txBox="1"/>
          <p:nvPr/>
        </p:nvSpPr>
        <p:spPr>
          <a:xfrm>
            <a:off x="6019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3" name="TextBox 382"/>
          <p:cNvSpPr txBox="1"/>
          <p:nvPr/>
        </p:nvSpPr>
        <p:spPr>
          <a:xfrm>
            <a:off x="6172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4" name="TextBox 383"/>
          <p:cNvSpPr txBox="1"/>
          <p:nvPr/>
        </p:nvSpPr>
        <p:spPr>
          <a:xfrm>
            <a:off x="6172200" y="2743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5" name="TextBox 384"/>
          <p:cNvSpPr txBox="1"/>
          <p:nvPr/>
        </p:nvSpPr>
        <p:spPr>
          <a:xfrm>
            <a:off x="61722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6" name="TextBox 385"/>
          <p:cNvSpPr txBox="1"/>
          <p:nvPr/>
        </p:nvSpPr>
        <p:spPr>
          <a:xfrm>
            <a:off x="61722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7" name="TextBox 386"/>
          <p:cNvSpPr txBox="1"/>
          <p:nvPr/>
        </p:nvSpPr>
        <p:spPr>
          <a:xfrm>
            <a:off x="6172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8" name="TextBox 387"/>
          <p:cNvSpPr txBox="1"/>
          <p:nvPr/>
        </p:nvSpPr>
        <p:spPr>
          <a:xfrm>
            <a:off x="61722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89" name="TextBox 388"/>
          <p:cNvSpPr txBox="1"/>
          <p:nvPr/>
        </p:nvSpPr>
        <p:spPr>
          <a:xfrm>
            <a:off x="61722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0" name="TextBox 389"/>
          <p:cNvSpPr txBox="1"/>
          <p:nvPr/>
        </p:nvSpPr>
        <p:spPr>
          <a:xfrm>
            <a:off x="61722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1" name="TextBox 390"/>
          <p:cNvSpPr txBox="1"/>
          <p:nvPr/>
        </p:nvSpPr>
        <p:spPr>
          <a:xfrm>
            <a:off x="61722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2" name="TextBox 391"/>
          <p:cNvSpPr txBox="1"/>
          <p:nvPr/>
        </p:nvSpPr>
        <p:spPr>
          <a:xfrm>
            <a:off x="61722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3" name="TextBox 392"/>
          <p:cNvSpPr txBox="1"/>
          <p:nvPr/>
        </p:nvSpPr>
        <p:spPr>
          <a:xfrm>
            <a:off x="61722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4" name="TextBox 393"/>
          <p:cNvSpPr txBox="1"/>
          <p:nvPr/>
        </p:nvSpPr>
        <p:spPr>
          <a:xfrm>
            <a:off x="61722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5" name="TextBox 394"/>
          <p:cNvSpPr txBox="1"/>
          <p:nvPr/>
        </p:nvSpPr>
        <p:spPr>
          <a:xfrm>
            <a:off x="6172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6" name="TextBox 395"/>
          <p:cNvSpPr txBox="1"/>
          <p:nvPr/>
        </p:nvSpPr>
        <p:spPr>
          <a:xfrm>
            <a:off x="6172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7" name="TextBox 396"/>
          <p:cNvSpPr txBox="1"/>
          <p:nvPr/>
        </p:nvSpPr>
        <p:spPr>
          <a:xfrm>
            <a:off x="6172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8" name="TextBox 397"/>
          <p:cNvSpPr txBox="1"/>
          <p:nvPr/>
        </p:nvSpPr>
        <p:spPr>
          <a:xfrm>
            <a:off x="6172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399" name="TextBox 398"/>
          <p:cNvSpPr txBox="1"/>
          <p:nvPr/>
        </p:nvSpPr>
        <p:spPr>
          <a:xfrm>
            <a:off x="6324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0" name="TextBox 399"/>
          <p:cNvSpPr txBox="1"/>
          <p:nvPr/>
        </p:nvSpPr>
        <p:spPr>
          <a:xfrm>
            <a:off x="6324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1" name="TextBox 400"/>
          <p:cNvSpPr txBox="1"/>
          <p:nvPr/>
        </p:nvSpPr>
        <p:spPr>
          <a:xfrm>
            <a:off x="63246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2" name="TextBox 401"/>
          <p:cNvSpPr txBox="1"/>
          <p:nvPr/>
        </p:nvSpPr>
        <p:spPr>
          <a:xfrm>
            <a:off x="63246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3" name="TextBox 402"/>
          <p:cNvSpPr txBox="1"/>
          <p:nvPr/>
        </p:nvSpPr>
        <p:spPr>
          <a:xfrm>
            <a:off x="6324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4" name="TextBox 403"/>
          <p:cNvSpPr txBox="1"/>
          <p:nvPr/>
        </p:nvSpPr>
        <p:spPr>
          <a:xfrm>
            <a:off x="6324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5" name="TextBox 404"/>
          <p:cNvSpPr txBox="1"/>
          <p:nvPr/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6" name="TextBox 405"/>
          <p:cNvSpPr txBox="1"/>
          <p:nvPr/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7" name="TextBox 406"/>
          <p:cNvSpPr txBox="1"/>
          <p:nvPr/>
        </p:nvSpPr>
        <p:spPr>
          <a:xfrm>
            <a:off x="63246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8" name="TextBox 407"/>
          <p:cNvSpPr txBox="1"/>
          <p:nvPr/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09" name="TextBox 408"/>
          <p:cNvSpPr txBox="1"/>
          <p:nvPr/>
        </p:nvSpPr>
        <p:spPr>
          <a:xfrm>
            <a:off x="63246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0" name="TextBox 409"/>
          <p:cNvSpPr txBox="1"/>
          <p:nvPr/>
        </p:nvSpPr>
        <p:spPr>
          <a:xfrm>
            <a:off x="6324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1" name="TextBox 410"/>
          <p:cNvSpPr txBox="1"/>
          <p:nvPr/>
        </p:nvSpPr>
        <p:spPr>
          <a:xfrm>
            <a:off x="6324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2" name="TextBox 411"/>
          <p:cNvSpPr txBox="1"/>
          <p:nvPr/>
        </p:nvSpPr>
        <p:spPr>
          <a:xfrm>
            <a:off x="6324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3" name="TextBox 412"/>
          <p:cNvSpPr txBox="1"/>
          <p:nvPr/>
        </p:nvSpPr>
        <p:spPr>
          <a:xfrm>
            <a:off x="6324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4" name="TextBox 413"/>
          <p:cNvSpPr txBox="1"/>
          <p:nvPr/>
        </p:nvSpPr>
        <p:spPr>
          <a:xfrm>
            <a:off x="6324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5" name="TextBox 414"/>
          <p:cNvSpPr txBox="1"/>
          <p:nvPr/>
        </p:nvSpPr>
        <p:spPr>
          <a:xfrm>
            <a:off x="6477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6" name="TextBox 415"/>
          <p:cNvSpPr txBox="1"/>
          <p:nvPr/>
        </p:nvSpPr>
        <p:spPr>
          <a:xfrm>
            <a:off x="6477000" y="2743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7" name="TextBox 416"/>
          <p:cNvSpPr txBox="1"/>
          <p:nvPr/>
        </p:nvSpPr>
        <p:spPr>
          <a:xfrm>
            <a:off x="6477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8" name="TextBox 417"/>
          <p:cNvSpPr txBox="1"/>
          <p:nvPr/>
        </p:nvSpPr>
        <p:spPr>
          <a:xfrm>
            <a:off x="64770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19" name="TextBox 418"/>
          <p:cNvSpPr txBox="1"/>
          <p:nvPr/>
        </p:nvSpPr>
        <p:spPr>
          <a:xfrm>
            <a:off x="64770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0" name="TextBox 419"/>
          <p:cNvSpPr txBox="1"/>
          <p:nvPr/>
        </p:nvSpPr>
        <p:spPr>
          <a:xfrm>
            <a:off x="64770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1" name="TextBox 420"/>
          <p:cNvSpPr txBox="1"/>
          <p:nvPr/>
        </p:nvSpPr>
        <p:spPr>
          <a:xfrm>
            <a:off x="64770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2" name="TextBox 421"/>
          <p:cNvSpPr txBox="1"/>
          <p:nvPr/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3" name="TextBox 422"/>
          <p:cNvSpPr txBox="1"/>
          <p:nvPr/>
        </p:nvSpPr>
        <p:spPr>
          <a:xfrm>
            <a:off x="64770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4" name="TextBox 423"/>
          <p:cNvSpPr txBox="1"/>
          <p:nvPr/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5" name="TextBox 424"/>
          <p:cNvSpPr txBox="1"/>
          <p:nvPr/>
        </p:nvSpPr>
        <p:spPr>
          <a:xfrm>
            <a:off x="64770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6" name="TextBox 425"/>
          <p:cNvSpPr txBox="1"/>
          <p:nvPr/>
        </p:nvSpPr>
        <p:spPr>
          <a:xfrm>
            <a:off x="64770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7" name="TextBox 426"/>
          <p:cNvSpPr txBox="1"/>
          <p:nvPr/>
        </p:nvSpPr>
        <p:spPr>
          <a:xfrm>
            <a:off x="6477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8" name="TextBox 427"/>
          <p:cNvSpPr txBox="1"/>
          <p:nvPr/>
        </p:nvSpPr>
        <p:spPr>
          <a:xfrm>
            <a:off x="6477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29" name="TextBox 428"/>
          <p:cNvSpPr txBox="1"/>
          <p:nvPr/>
        </p:nvSpPr>
        <p:spPr>
          <a:xfrm>
            <a:off x="6477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0" name="TextBox 429"/>
          <p:cNvSpPr txBox="1"/>
          <p:nvPr/>
        </p:nvSpPr>
        <p:spPr>
          <a:xfrm>
            <a:off x="6477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1" name="TextBox 430"/>
          <p:cNvSpPr txBox="1"/>
          <p:nvPr/>
        </p:nvSpPr>
        <p:spPr>
          <a:xfrm>
            <a:off x="6629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2" name="TextBox 431"/>
          <p:cNvSpPr txBox="1"/>
          <p:nvPr/>
        </p:nvSpPr>
        <p:spPr>
          <a:xfrm>
            <a:off x="66294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3" name="TextBox 432"/>
          <p:cNvSpPr txBox="1"/>
          <p:nvPr/>
        </p:nvSpPr>
        <p:spPr>
          <a:xfrm>
            <a:off x="66294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4" name="TextBox 433"/>
          <p:cNvSpPr txBox="1"/>
          <p:nvPr/>
        </p:nvSpPr>
        <p:spPr>
          <a:xfrm>
            <a:off x="66294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5" name="TextBox 434"/>
          <p:cNvSpPr txBox="1"/>
          <p:nvPr/>
        </p:nvSpPr>
        <p:spPr>
          <a:xfrm>
            <a:off x="6629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6" name="TextBox 435"/>
          <p:cNvSpPr txBox="1"/>
          <p:nvPr/>
        </p:nvSpPr>
        <p:spPr>
          <a:xfrm>
            <a:off x="66294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7" name="TextBox 436"/>
          <p:cNvSpPr txBox="1"/>
          <p:nvPr/>
        </p:nvSpPr>
        <p:spPr>
          <a:xfrm>
            <a:off x="66294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8" name="TextBox 437"/>
          <p:cNvSpPr txBox="1"/>
          <p:nvPr/>
        </p:nvSpPr>
        <p:spPr>
          <a:xfrm>
            <a:off x="66294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39" name="TextBox 438"/>
          <p:cNvSpPr txBox="1"/>
          <p:nvPr/>
        </p:nvSpPr>
        <p:spPr>
          <a:xfrm>
            <a:off x="6629400" y="3810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0" name="TextBox 439"/>
          <p:cNvSpPr txBox="1"/>
          <p:nvPr/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1" name="TextBox 440"/>
          <p:cNvSpPr txBox="1"/>
          <p:nvPr/>
        </p:nvSpPr>
        <p:spPr>
          <a:xfrm>
            <a:off x="6629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2" name="TextBox 441"/>
          <p:cNvSpPr txBox="1"/>
          <p:nvPr/>
        </p:nvSpPr>
        <p:spPr>
          <a:xfrm>
            <a:off x="6629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3" name="TextBox 442"/>
          <p:cNvSpPr txBox="1"/>
          <p:nvPr/>
        </p:nvSpPr>
        <p:spPr>
          <a:xfrm>
            <a:off x="66294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4" name="TextBox 443"/>
          <p:cNvSpPr txBox="1"/>
          <p:nvPr/>
        </p:nvSpPr>
        <p:spPr>
          <a:xfrm>
            <a:off x="6629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5" name="TextBox 444"/>
          <p:cNvSpPr txBox="1"/>
          <p:nvPr/>
        </p:nvSpPr>
        <p:spPr>
          <a:xfrm>
            <a:off x="6629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6" name="TextBox 445"/>
          <p:cNvSpPr txBox="1"/>
          <p:nvPr/>
        </p:nvSpPr>
        <p:spPr>
          <a:xfrm>
            <a:off x="6629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7" name="TextBox 446"/>
          <p:cNvSpPr txBox="1"/>
          <p:nvPr/>
        </p:nvSpPr>
        <p:spPr>
          <a:xfrm>
            <a:off x="6781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8" name="TextBox 447"/>
          <p:cNvSpPr txBox="1"/>
          <p:nvPr/>
        </p:nvSpPr>
        <p:spPr>
          <a:xfrm>
            <a:off x="6781800" y="2743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49" name="TextBox 448"/>
          <p:cNvSpPr txBox="1"/>
          <p:nvPr/>
        </p:nvSpPr>
        <p:spPr>
          <a:xfrm>
            <a:off x="67818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0" name="TextBox 449"/>
          <p:cNvSpPr txBox="1"/>
          <p:nvPr/>
        </p:nvSpPr>
        <p:spPr>
          <a:xfrm>
            <a:off x="67818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1" name="TextBox 450"/>
          <p:cNvSpPr txBox="1"/>
          <p:nvPr/>
        </p:nvSpPr>
        <p:spPr>
          <a:xfrm>
            <a:off x="67818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2" name="TextBox 451"/>
          <p:cNvSpPr txBox="1"/>
          <p:nvPr/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3" name="TextBox 452"/>
          <p:cNvSpPr txBox="1"/>
          <p:nvPr/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4" name="TextBox 453"/>
          <p:cNvSpPr txBox="1"/>
          <p:nvPr/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5" name="TextBox 454"/>
          <p:cNvSpPr txBox="1"/>
          <p:nvPr/>
        </p:nvSpPr>
        <p:spPr>
          <a:xfrm>
            <a:off x="6781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6" name="TextBox 455"/>
          <p:cNvSpPr txBox="1"/>
          <p:nvPr/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7" name="TextBox 456"/>
          <p:cNvSpPr txBox="1"/>
          <p:nvPr/>
        </p:nvSpPr>
        <p:spPr>
          <a:xfrm>
            <a:off x="67818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8" name="TextBox 457"/>
          <p:cNvSpPr txBox="1"/>
          <p:nvPr/>
        </p:nvSpPr>
        <p:spPr>
          <a:xfrm>
            <a:off x="6781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59" name="TextBox 458"/>
          <p:cNvSpPr txBox="1"/>
          <p:nvPr/>
        </p:nvSpPr>
        <p:spPr>
          <a:xfrm>
            <a:off x="67818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0" name="TextBox 459"/>
          <p:cNvSpPr txBox="1"/>
          <p:nvPr/>
        </p:nvSpPr>
        <p:spPr>
          <a:xfrm>
            <a:off x="67818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1" name="TextBox 460"/>
          <p:cNvSpPr txBox="1"/>
          <p:nvPr/>
        </p:nvSpPr>
        <p:spPr>
          <a:xfrm>
            <a:off x="6781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2" name="TextBox 461"/>
          <p:cNvSpPr txBox="1"/>
          <p:nvPr/>
        </p:nvSpPr>
        <p:spPr>
          <a:xfrm>
            <a:off x="6781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3" name="TextBox 462"/>
          <p:cNvSpPr txBox="1"/>
          <p:nvPr/>
        </p:nvSpPr>
        <p:spPr>
          <a:xfrm>
            <a:off x="6934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4" name="TextBox 463"/>
          <p:cNvSpPr txBox="1"/>
          <p:nvPr/>
        </p:nvSpPr>
        <p:spPr>
          <a:xfrm>
            <a:off x="69342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5" name="TextBox 464"/>
          <p:cNvSpPr txBox="1"/>
          <p:nvPr/>
        </p:nvSpPr>
        <p:spPr>
          <a:xfrm>
            <a:off x="69342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69342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7" name="TextBox 466"/>
          <p:cNvSpPr txBox="1"/>
          <p:nvPr/>
        </p:nvSpPr>
        <p:spPr>
          <a:xfrm>
            <a:off x="69342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8" name="TextBox 467"/>
          <p:cNvSpPr txBox="1"/>
          <p:nvPr/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69" name="TextBox 468"/>
          <p:cNvSpPr txBox="1"/>
          <p:nvPr/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0" name="TextBox 469"/>
          <p:cNvSpPr txBox="1"/>
          <p:nvPr/>
        </p:nvSpPr>
        <p:spPr>
          <a:xfrm>
            <a:off x="69342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1" name="TextBox 470"/>
          <p:cNvSpPr txBox="1"/>
          <p:nvPr/>
        </p:nvSpPr>
        <p:spPr>
          <a:xfrm>
            <a:off x="6934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2" name="TextBox 471"/>
          <p:cNvSpPr txBox="1"/>
          <p:nvPr/>
        </p:nvSpPr>
        <p:spPr>
          <a:xfrm>
            <a:off x="69342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3" name="TextBox 472"/>
          <p:cNvSpPr txBox="1"/>
          <p:nvPr/>
        </p:nvSpPr>
        <p:spPr>
          <a:xfrm>
            <a:off x="69342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4" name="TextBox 473"/>
          <p:cNvSpPr txBox="1"/>
          <p:nvPr/>
        </p:nvSpPr>
        <p:spPr>
          <a:xfrm>
            <a:off x="69342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5" name="TextBox 474"/>
          <p:cNvSpPr txBox="1"/>
          <p:nvPr/>
        </p:nvSpPr>
        <p:spPr>
          <a:xfrm>
            <a:off x="69342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6" name="TextBox 475"/>
          <p:cNvSpPr txBox="1"/>
          <p:nvPr/>
        </p:nvSpPr>
        <p:spPr>
          <a:xfrm>
            <a:off x="6934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7" name="TextBox 476"/>
          <p:cNvSpPr txBox="1"/>
          <p:nvPr/>
        </p:nvSpPr>
        <p:spPr>
          <a:xfrm>
            <a:off x="69342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8" name="TextBox 477"/>
          <p:cNvSpPr txBox="1"/>
          <p:nvPr/>
        </p:nvSpPr>
        <p:spPr>
          <a:xfrm>
            <a:off x="6934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79" name="TextBox 478"/>
          <p:cNvSpPr txBox="1"/>
          <p:nvPr/>
        </p:nvSpPr>
        <p:spPr>
          <a:xfrm>
            <a:off x="7086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0" name="TextBox 479"/>
          <p:cNvSpPr txBox="1"/>
          <p:nvPr/>
        </p:nvSpPr>
        <p:spPr>
          <a:xfrm>
            <a:off x="7086600" y="2743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1" name="TextBox 480"/>
          <p:cNvSpPr txBox="1"/>
          <p:nvPr/>
        </p:nvSpPr>
        <p:spPr>
          <a:xfrm>
            <a:off x="7086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2" name="TextBox 481"/>
          <p:cNvSpPr txBox="1"/>
          <p:nvPr/>
        </p:nvSpPr>
        <p:spPr>
          <a:xfrm>
            <a:off x="70866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3" name="TextBox 482"/>
          <p:cNvSpPr txBox="1"/>
          <p:nvPr/>
        </p:nvSpPr>
        <p:spPr>
          <a:xfrm>
            <a:off x="70866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4" name="TextBox 483"/>
          <p:cNvSpPr txBox="1"/>
          <p:nvPr/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5" name="TextBox 484"/>
          <p:cNvSpPr txBox="1"/>
          <p:nvPr/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6" name="TextBox 485"/>
          <p:cNvSpPr txBox="1"/>
          <p:nvPr/>
        </p:nvSpPr>
        <p:spPr>
          <a:xfrm>
            <a:off x="70866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7" name="TextBox 486"/>
          <p:cNvSpPr txBox="1"/>
          <p:nvPr/>
        </p:nvSpPr>
        <p:spPr>
          <a:xfrm>
            <a:off x="7086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8" name="TextBox 487"/>
          <p:cNvSpPr txBox="1"/>
          <p:nvPr/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89" name="TextBox 488"/>
          <p:cNvSpPr txBox="1"/>
          <p:nvPr/>
        </p:nvSpPr>
        <p:spPr>
          <a:xfrm>
            <a:off x="7086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0" name="TextBox 489"/>
          <p:cNvSpPr txBox="1"/>
          <p:nvPr/>
        </p:nvSpPr>
        <p:spPr>
          <a:xfrm>
            <a:off x="70866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1" name="TextBox 490"/>
          <p:cNvSpPr txBox="1"/>
          <p:nvPr/>
        </p:nvSpPr>
        <p:spPr>
          <a:xfrm>
            <a:off x="70866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2" name="TextBox 491"/>
          <p:cNvSpPr txBox="1"/>
          <p:nvPr/>
        </p:nvSpPr>
        <p:spPr>
          <a:xfrm>
            <a:off x="70866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3" name="TextBox 492"/>
          <p:cNvSpPr txBox="1"/>
          <p:nvPr/>
        </p:nvSpPr>
        <p:spPr>
          <a:xfrm>
            <a:off x="70866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4" name="TextBox 493"/>
          <p:cNvSpPr txBox="1"/>
          <p:nvPr/>
        </p:nvSpPr>
        <p:spPr>
          <a:xfrm>
            <a:off x="70866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5" name="TextBox 494"/>
          <p:cNvSpPr txBox="1"/>
          <p:nvPr/>
        </p:nvSpPr>
        <p:spPr>
          <a:xfrm>
            <a:off x="72390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6" name="TextBox 495"/>
          <p:cNvSpPr txBox="1"/>
          <p:nvPr/>
        </p:nvSpPr>
        <p:spPr>
          <a:xfrm>
            <a:off x="72390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7" name="TextBox 496"/>
          <p:cNvSpPr txBox="1"/>
          <p:nvPr/>
        </p:nvSpPr>
        <p:spPr>
          <a:xfrm>
            <a:off x="72390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8" name="TextBox 497"/>
          <p:cNvSpPr txBox="1"/>
          <p:nvPr/>
        </p:nvSpPr>
        <p:spPr>
          <a:xfrm>
            <a:off x="72390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99" name="TextBox 498"/>
          <p:cNvSpPr txBox="1"/>
          <p:nvPr/>
        </p:nvSpPr>
        <p:spPr>
          <a:xfrm>
            <a:off x="7239000" y="3200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0" name="TextBox 499"/>
          <p:cNvSpPr txBox="1"/>
          <p:nvPr/>
        </p:nvSpPr>
        <p:spPr>
          <a:xfrm>
            <a:off x="72390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1" name="TextBox 500"/>
          <p:cNvSpPr txBox="1"/>
          <p:nvPr/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2" name="TextBox 501"/>
          <p:cNvSpPr txBox="1"/>
          <p:nvPr/>
        </p:nvSpPr>
        <p:spPr>
          <a:xfrm>
            <a:off x="72390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3" name="TextBox 502"/>
          <p:cNvSpPr txBox="1"/>
          <p:nvPr/>
        </p:nvSpPr>
        <p:spPr>
          <a:xfrm>
            <a:off x="72390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4" name="TextBox 503"/>
          <p:cNvSpPr txBox="1"/>
          <p:nvPr/>
        </p:nvSpPr>
        <p:spPr>
          <a:xfrm>
            <a:off x="72390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5" name="TextBox 504"/>
          <p:cNvSpPr txBox="1"/>
          <p:nvPr/>
        </p:nvSpPr>
        <p:spPr>
          <a:xfrm>
            <a:off x="72390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6" name="TextBox 505"/>
          <p:cNvSpPr txBox="1"/>
          <p:nvPr/>
        </p:nvSpPr>
        <p:spPr>
          <a:xfrm>
            <a:off x="72390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7" name="TextBox 506"/>
          <p:cNvSpPr txBox="1"/>
          <p:nvPr/>
        </p:nvSpPr>
        <p:spPr>
          <a:xfrm>
            <a:off x="7239000" y="4419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8" name="TextBox 507"/>
          <p:cNvSpPr txBox="1"/>
          <p:nvPr/>
        </p:nvSpPr>
        <p:spPr>
          <a:xfrm>
            <a:off x="72390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09" name="TextBox 508"/>
          <p:cNvSpPr txBox="1"/>
          <p:nvPr/>
        </p:nvSpPr>
        <p:spPr>
          <a:xfrm>
            <a:off x="72390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0" name="TextBox 509"/>
          <p:cNvSpPr txBox="1"/>
          <p:nvPr/>
        </p:nvSpPr>
        <p:spPr>
          <a:xfrm>
            <a:off x="72390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1" name="TextBox 510"/>
          <p:cNvSpPr txBox="1"/>
          <p:nvPr/>
        </p:nvSpPr>
        <p:spPr>
          <a:xfrm>
            <a:off x="73914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2" name="TextBox 511"/>
          <p:cNvSpPr txBox="1"/>
          <p:nvPr/>
        </p:nvSpPr>
        <p:spPr>
          <a:xfrm>
            <a:off x="7391400" y="2743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3" name="TextBox 512"/>
          <p:cNvSpPr txBox="1"/>
          <p:nvPr/>
        </p:nvSpPr>
        <p:spPr>
          <a:xfrm>
            <a:off x="73914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4" name="TextBox 513"/>
          <p:cNvSpPr txBox="1"/>
          <p:nvPr/>
        </p:nvSpPr>
        <p:spPr>
          <a:xfrm>
            <a:off x="73914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5" name="TextBox 514"/>
          <p:cNvSpPr txBox="1"/>
          <p:nvPr/>
        </p:nvSpPr>
        <p:spPr>
          <a:xfrm>
            <a:off x="73914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6" name="TextBox 515"/>
          <p:cNvSpPr txBox="1"/>
          <p:nvPr/>
        </p:nvSpPr>
        <p:spPr>
          <a:xfrm>
            <a:off x="73914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7" name="TextBox 516"/>
          <p:cNvSpPr txBox="1"/>
          <p:nvPr/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8" name="TextBox 517"/>
          <p:cNvSpPr txBox="1"/>
          <p:nvPr/>
        </p:nvSpPr>
        <p:spPr>
          <a:xfrm>
            <a:off x="73914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19" name="TextBox 518"/>
          <p:cNvSpPr txBox="1"/>
          <p:nvPr/>
        </p:nvSpPr>
        <p:spPr>
          <a:xfrm>
            <a:off x="73914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0" name="TextBox 519"/>
          <p:cNvSpPr txBox="1"/>
          <p:nvPr/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1" name="TextBox 520"/>
          <p:cNvSpPr txBox="1"/>
          <p:nvPr/>
        </p:nvSpPr>
        <p:spPr>
          <a:xfrm>
            <a:off x="73914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2" name="TextBox 521"/>
          <p:cNvSpPr txBox="1"/>
          <p:nvPr/>
        </p:nvSpPr>
        <p:spPr>
          <a:xfrm>
            <a:off x="73914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3" name="TextBox 522"/>
          <p:cNvSpPr txBox="1"/>
          <p:nvPr/>
        </p:nvSpPr>
        <p:spPr>
          <a:xfrm>
            <a:off x="73914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4" name="TextBox 523"/>
          <p:cNvSpPr txBox="1"/>
          <p:nvPr/>
        </p:nvSpPr>
        <p:spPr>
          <a:xfrm>
            <a:off x="73914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5" name="TextBox 524"/>
          <p:cNvSpPr txBox="1"/>
          <p:nvPr/>
        </p:nvSpPr>
        <p:spPr>
          <a:xfrm>
            <a:off x="73914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6" name="TextBox 525"/>
          <p:cNvSpPr txBox="1"/>
          <p:nvPr/>
        </p:nvSpPr>
        <p:spPr>
          <a:xfrm>
            <a:off x="73914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7" name="TextBox 526"/>
          <p:cNvSpPr txBox="1"/>
          <p:nvPr/>
        </p:nvSpPr>
        <p:spPr>
          <a:xfrm>
            <a:off x="75438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8" name="TextBox 527"/>
          <p:cNvSpPr txBox="1"/>
          <p:nvPr/>
        </p:nvSpPr>
        <p:spPr>
          <a:xfrm>
            <a:off x="75438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29" name="TextBox 528"/>
          <p:cNvSpPr txBox="1"/>
          <p:nvPr/>
        </p:nvSpPr>
        <p:spPr>
          <a:xfrm>
            <a:off x="7543800" y="2895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0" name="TextBox 529"/>
          <p:cNvSpPr txBox="1"/>
          <p:nvPr/>
        </p:nvSpPr>
        <p:spPr>
          <a:xfrm>
            <a:off x="75438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1" name="TextBox 530"/>
          <p:cNvSpPr txBox="1"/>
          <p:nvPr/>
        </p:nvSpPr>
        <p:spPr>
          <a:xfrm>
            <a:off x="75438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5438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3" name="TextBox 532"/>
          <p:cNvSpPr txBox="1"/>
          <p:nvPr/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4" name="TextBox 533"/>
          <p:cNvSpPr txBox="1"/>
          <p:nvPr/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5" name="TextBox 534"/>
          <p:cNvSpPr txBox="1"/>
          <p:nvPr/>
        </p:nvSpPr>
        <p:spPr>
          <a:xfrm>
            <a:off x="75438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6" name="TextBox 535"/>
          <p:cNvSpPr txBox="1"/>
          <p:nvPr/>
        </p:nvSpPr>
        <p:spPr>
          <a:xfrm>
            <a:off x="75438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7" name="TextBox 536"/>
          <p:cNvSpPr txBox="1"/>
          <p:nvPr/>
        </p:nvSpPr>
        <p:spPr>
          <a:xfrm>
            <a:off x="7543800" y="4114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8" name="TextBox 537"/>
          <p:cNvSpPr txBox="1"/>
          <p:nvPr/>
        </p:nvSpPr>
        <p:spPr>
          <a:xfrm>
            <a:off x="75438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39" name="TextBox 538"/>
          <p:cNvSpPr txBox="1"/>
          <p:nvPr/>
        </p:nvSpPr>
        <p:spPr>
          <a:xfrm>
            <a:off x="75438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0" name="TextBox 539"/>
          <p:cNvSpPr txBox="1"/>
          <p:nvPr/>
        </p:nvSpPr>
        <p:spPr>
          <a:xfrm>
            <a:off x="75438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1" name="TextBox 540"/>
          <p:cNvSpPr txBox="1"/>
          <p:nvPr/>
        </p:nvSpPr>
        <p:spPr>
          <a:xfrm>
            <a:off x="7543800" y="4724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2" name="TextBox 541"/>
          <p:cNvSpPr txBox="1"/>
          <p:nvPr/>
        </p:nvSpPr>
        <p:spPr>
          <a:xfrm>
            <a:off x="75438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3" name="TextBox 542"/>
          <p:cNvSpPr txBox="1"/>
          <p:nvPr/>
        </p:nvSpPr>
        <p:spPr>
          <a:xfrm>
            <a:off x="76962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4" name="TextBox 543"/>
          <p:cNvSpPr txBox="1"/>
          <p:nvPr/>
        </p:nvSpPr>
        <p:spPr>
          <a:xfrm>
            <a:off x="7696200" y="2743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5" name="TextBox 544"/>
          <p:cNvSpPr txBox="1"/>
          <p:nvPr/>
        </p:nvSpPr>
        <p:spPr>
          <a:xfrm>
            <a:off x="76962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6" name="TextBox 545"/>
          <p:cNvSpPr txBox="1"/>
          <p:nvPr/>
        </p:nvSpPr>
        <p:spPr>
          <a:xfrm>
            <a:off x="7696200" y="3048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7" name="TextBox 546"/>
          <p:cNvSpPr txBox="1"/>
          <p:nvPr/>
        </p:nvSpPr>
        <p:spPr>
          <a:xfrm>
            <a:off x="76962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8" name="TextBox 547"/>
          <p:cNvSpPr txBox="1"/>
          <p:nvPr/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49" name="TextBox 548"/>
          <p:cNvSpPr txBox="1"/>
          <p:nvPr/>
        </p:nvSpPr>
        <p:spPr>
          <a:xfrm>
            <a:off x="76962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0" name="TextBox 549"/>
          <p:cNvSpPr txBox="1"/>
          <p:nvPr/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1" name="TextBox 550"/>
          <p:cNvSpPr txBox="1"/>
          <p:nvPr/>
        </p:nvSpPr>
        <p:spPr>
          <a:xfrm>
            <a:off x="76962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2" name="TextBox 551"/>
          <p:cNvSpPr txBox="1"/>
          <p:nvPr/>
        </p:nvSpPr>
        <p:spPr>
          <a:xfrm>
            <a:off x="7696200" y="39624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3" name="TextBox 552"/>
          <p:cNvSpPr txBox="1"/>
          <p:nvPr/>
        </p:nvSpPr>
        <p:spPr>
          <a:xfrm>
            <a:off x="76962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4" name="TextBox 553"/>
          <p:cNvSpPr txBox="1"/>
          <p:nvPr/>
        </p:nvSpPr>
        <p:spPr>
          <a:xfrm>
            <a:off x="7696200" y="42672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5" name="TextBox 554"/>
          <p:cNvSpPr txBox="1"/>
          <p:nvPr/>
        </p:nvSpPr>
        <p:spPr>
          <a:xfrm>
            <a:off x="76962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6" name="TextBox 555"/>
          <p:cNvSpPr txBox="1"/>
          <p:nvPr/>
        </p:nvSpPr>
        <p:spPr>
          <a:xfrm>
            <a:off x="7696200" y="45720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7" name="TextBox 556"/>
          <p:cNvSpPr txBox="1"/>
          <p:nvPr/>
        </p:nvSpPr>
        <p:spPr>
          <a:xfrm>
            <a:off x="76962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8" name="TextBox 557"/>
          <p:cNvSpPr txBox="1"/>
          <p:nvPr/>
        </p:nvSpPr>
        <p:spPr>
          <a:xfrm>
            <a:off x="7696200" y="4876800"/>
            <a:ext cx="1524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59" name="TextBox 558"/>
          <p:cNvSpPr txBox="1"/>
          <p:nvPr/>
        </p:nvSpPr>
        <p:spPr>
          <a:xfrm>
            <a:off x="7848600" y="2590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0" name="TextBox 559"/>
          <p:cNvSpPr txBox="1"/>
          <p:nvPr/>
        </p:nvSpPr>
        <p:spPr>
          <a:xfrm>
            <a:off x="7848600" y="2743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1" name="TextBox 560"/>
          <p:cNvSpPr txBox="1"/>
          <p:nvPr/>
        </p:nvSpPr>
        <p:spPr>
          <a:xfrm>
            <a:off x="7848600" y="2895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2" name="TextBox 561"/>
          <p:cNvSpPr txBox="1"/>
          <p:nvPr/>
        </p:nvSpPr>
        <p:spPr>
          <a:xfrm>
            <a:off x="7848600" y="3048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3" name="TextBox 562"/>
          <p:cNvSpPr txBox="1"/>
          <p:nvPr/>
        </p:nvSpPr>
        <p:spPr>
          <a:xfrm>
            <a:off x="7848600" y="3200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4" name="TextBox 563"/>
          <p:cNvSpPr txBox="1"/>
          <p:nvPr/>
        </p:nvSpPr>
        <p:spPr>
          <a:xfrm>
            <a:off x="7848600" y="3352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5" name="TextBox 564"/>
          <p:cNvSpPr txBox="1"/>
          <p:nvPr/>
        </p:nvSpPr>
        <p:spPr>
          <a:xfrm>
            <a:off x="7848600" y="3505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6" name="TextBox 565"/>
          <p:cNvSpPr txBox="1"/>
          <p:nvPr/>
        </p:nvSpPr>
        <p:spPr>
          <a:xfrm>
            <a:off x="7848600" y="3657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7" name="TextBox 566"/>
          <p:cNvSpPr txBox="1"/>
          <p:nvPr/>
        </p:nvSpPr>
        <p:spPr>
          <a:xfrm>
            <a:off x="7848600" y="3810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8" name="TextBox 567"/>
          <p:cNvSpPr txBox="1"/>
          <p:nvPr/>
        </p:nvSpPr>
        <p:spPr>
          <a:xfrm>
            <a:off x="7848600" y="3962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69" name="TextBox 568"/>
          <p:cNvSpPr txBox="1"/>
          <p:nvPr/>
        </p:nvSpPr>
        <p:spPr>
          <a:xfrm>
            <a:off x="7848600" y="4114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0" name="TextBox 569"/>
          <p:cNvSpPr txBox="1"/>
          <p:nvPr/>
        </p:nvSpPr>
        <p:spPr>
          <a:xfrm>
            <a:off x="7848600" y="4267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1" name="TextBox 570"/>
          <p:cNvSpPr txBox="1"/>
          <p:nvPr/>
        </p:nvSpPr>
        <p:spPr>
          <a:xfrm>
            <a:off x="7848600" y="44196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2" name="TextBox 571"/>
          <p:cNvSpPr txBox="1"/>
          <p:nvPr/>
        </p:nvSpPr>
        <p:spPr>
          <a:xfrm>
            <a:off x="7848600" y="45720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3" name="TextBox 572"/>
          <p:cNvSpPr txBox="1"/>
          <p:nvPr/>
        </p:nvSpPr>
        <p:spPr>
          <a:xfrm>
            <a:off x="7848600" y="47244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574" name="TextBox 573"/>
          <p:cNvSpPr txBox="1"/>
          <p:nvPr/>
        </p:nvSpPr>
        <p:spPr>
          <a:xfrm>
            <a:off x="7848600" y="48768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685925" y="5421868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Reed-Muller</a:t>
            </a:r>
            <a:endParaRPr lang="en-US" dirty="0"/>
          </a:p>
        </p:txBody>
      </p:sp>
      <p:sp>
        <p:nvSpPr>
          <p:cNvPr id="575" name="TextBox 574"/>
          <p:cNvSpPr txBox="1"/>
          <p:nvPr/>
        </p:nvSpPr>
        <p:spPr>
          <a:xfrm>
            <a:off x="5705475" y="5419725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Lifted Reed-Solomon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05025" y="50292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25" y="5029200"/>
                <a:ext cx="5334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6" name="TextBox 575"/>
              <p:cNvSpPr txBox="1"/>
              <p:nvPr/>
            </p:nvSpPr>
            <p:spPr>
              <a:xfrm>
                <a:off x="6524625" y="503289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6" name="TextBox 5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5032891"/>
                <a:ext cx="5334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7" name="TextBox 576"/>
              <p:cNvSpPr txBox="1"/>
              <p:nvPr/>
            </p:nvSpPr>
            <p:spPr>
              <a:xfrm>
                <a:off x="609600" y="36311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7" name="TextBox 5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31168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8" name="TextBox 577"/>
              <p:cNvSpPr txBox="1"/>
              <p:nvPr/>
            </p:nvSpPr>
            <p:spPr>
              <a:xfrm>
                <a:off x="5029200" y="36311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8" name="TextBox 5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31168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13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Talk outline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Error correcting codes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Locally correctable codes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Our contributions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high rate LCCs</a:t>
            </a:r>
          </a:p>
          <a:p>
            <a:pPr lvl="1"/>
            <a:r>
              <a:rPr lang="en-US" dirty="0" smtClean="0"/>
              <a:t>General framework for “lifting” codes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lower bounds for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Nikodym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sets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General results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Affine-invariant codes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for affine permutation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Lifts</a:t>
                </a:r>
              </a:p>
              <a:p>
                <a:pPr lvl="1"/>
                <a:r>
                  <a:rPr lang="en-US" dirty="0" smtClean="0"/>
                  <a:t>Restrictions to low-dim affine subspaces are </a:t>
                </a:r>
                <a:r>
                  <a:rPr lang="en-US" dirty="0" err="1" smtClean="0"/>
                  <a:t>codewords</a:t>
                </a:r>
                <a:r>
                  <a:rPr lang="en-US" dirty="0" smtClean="0"/>
                  <a:t> in “base code”</a:t>
                </a:r>
              </a:p>
              <a:p>
                <a:pPr lvl="1"/>
                <a:r>
                  <a:rPr lang="en-US" dirty="0" smtClean="0"/>
                  <a:t>Good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distance</a:t>
                </a:r>
              </a:p>
              <a:p>
                <a:pPr lvl="1"/>
                <a:r>
                  <a:rPr lang="en-US" dirty="0" smtClean="0"/>
                  <a:t>Good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locality</a:t>
                </a:r>
              </a:p>
              <a:p>
                <a:pPr lvl="1"/>
                <a:r>
                  <a:rPr lang="en-US" dirty="0" smtClean="0"/>
                  <a:t>Only need to analyze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dimension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32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Talk outline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Error correcting codes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Locally correctable codes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Our contributions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high rate LCCs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 framework for “lifting” codes</a:t>
            </a:r>
          </a:p>
          <a:p>
            <a:pPr lvl="1"/>
            <a:r>
              <a:rPr lang="en-US" dirty="0" smtClean="0"/>
              <a:t>New lower bounds for </a:t>
            </a:r>
            <a:r>
              <a:rPr lang="en-US" dirty="0" err="1" smtClean="0"/>
              <a:t>Nikodym</a:t>
            </a:r>
            <a:r>
              <a:rPr lang="en-US" dirty="0" smtClean="0"/>
              <a:t>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Application to </a:t>
            </a:r>
            <a:r>
              <a:rPr lang="en-US" b="1" dirty="0" err="1" smtClean="0">
                <a:solidFill>
                  <a:srgbClr val="C00000"/>
                </a:solidFill>
              </a:rPr>
              <a:t>Nikodym</a:t>
            </a:r>
            <a:r>
              <a:rPr lang="en-US" b="1" dirty="0" smtClean="0">
                <a:solidFill>
                  <a:srgbClr val="C00000"/>
                </a:solidFill>
              </a:rPr>
              <a:t> sets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Multivariate polynomials outside of coding theory</a:t>
                </a:r>
              </a:p>
              <a:p>
                <a:r>
                  <a:rPr lang="en-US" dirty="0" smtClean="0"/>
                  <a:t>Polynomial method (</a:t>
                </a:r>
                <a:r>
                  <a:rPr lang="en-US" dirty="0" err="1" smtClean="0"/>
                  <a:t>Dvir’s</a:t>
                </a:r>
                <a:r>
                  <a:rPr lang="en-US" dirty="0" smtClean="0"/>
                  <a:t> analysis of </a:t>
                </a:r>
                <a:r>
                  <a:rPr lang="en-US" dirty="0" err="1" smtClean="0"/>
                  <a:t>Kakeya</a:t>
                </a:r>
                <a:r>
                  <a:rPr lang="en-US" dirty="0" smtClean="0"/>
                  <a:t> sets)</a:t>
                </a:r>
              </a:p>
              <a:p>
                <a:r>
                  <a:rPr lang="en-US" dirty="0" err="1" smtClean="0"/>
                  <a:t>Nikodym</a:t>
                </a:r>
                <a:r>
                  <a:rPr lang="en-US" dirty="0" smtClean="0"/>
                  <a:t> set</a:t>
                </a:r>
              </a:p>
              <a:p>
                <a:pPr lvl="1"/>
                <a:r>
                  <a:rPr lang="en-US" dirty="0" smtClean="0"/>
                  <a:t>For every point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, there is a line through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which is contained in the set, except possibly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 smtClean="0"/>
                  <a:t>Can get lower bound of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/>
                  <a:t> using polynomial method</a:t>
                </a:r>
              </a:p>
              <a:p>
                <a:pPr lvl="1"/>
                <a:r>
                  <a:rPr lang="en-US" dirty="0" smtClean="0"/>
                  <a:t>Using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multiplicity codes</a:t>
                </a:r>
                <a:r>
                  <a:rPr lang="en-US" dirty="0" smtClean="0"/>
                  <a:t>, can get bound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lifted codes</a:t>
                </a:r>
                <a:r>
                  <a:rPr lang="en-US" dirty="0" smtClean="0"/>
                  <a:t>, can get bound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55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Application to </a:t>
            </a:r>
            <a:r>
              <a:rPr lang="en-US" b="1" dirty="0" err="1" smtClean="0">
                <a:solidFill>
                  <a:srgbClr val="C00000"/>
                </a:solidFill>
              </a:rPr>
              <a:t>Nikodym</a:t>
            </a:r>
            <a:r>
              <a:rPr lang="en-US" b="1" dirty="0" smtClean="0">
                <a:solidFill>
                  <a:srgbClr val="C00000"/>
                </a:solidFill>
              </a:rPr>
              <a:t> sets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Polynomial method</a:t>
                </a:r>
              </a:p>
              <a:p>
                <a:pPr lvl="1"/>
                <a:r>
                  <a:rPr lang="en-US" dirty="0" smtClean="0"/>
                  <a:t>Assume </a:t>
                </a:r>
                <a14:m>
                  <m:oMath xmlns:m="http://schemas.openxmlformats.org/officeDocument/2006/math" xmlns="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−2+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dimension of</a:t>
                </a:r>
                <a:br>
                  <a:rPr lang="en-US" dirty="0" smtClean="0"/>
                </a:b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{</a:t>
                </a:r>
                <a14:m>
                  <m:oMath xmlns:m="http://schemas.openxmlformats.org/officeDocument/2006/math" xmlns="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variate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polynomial code of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deg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−2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}</a:t>
                </a:r>
              </a:p>
              <a:p>
                <a:pPr lvl="1"/>
                <a:r>
                  <a:rPr lang="en-US" dirty="0" smtClean="0"/>
                  <a:t>Exists nonzero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vanishing identically 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actually vanishes everywhere!</a:t>
                </a:r>
              </a:p>
              <a:p>
                <a:pPr lvl="2"/>
                <a:r>
                  <a:rPr lang="en-US" dirty="0" smtClean="0"/>
                  <a:t>Let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Exists line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through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that intersects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points</a:t>
                </a:r>
              </a:p>
              <a:p>
                <a:pPr lvl="2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vanishes at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points, but has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−2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≡0</m:t>
                    </m:r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b="-18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23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Application to </a:t>
            </a:r>
            <a:r>
              <a:rPr lang="en-US" b="1" dirty="0" err="1" smtClean="0">
                <a:solidFill>
                  <a:srgbClr val="C00000"/>
                </a:solidFill>
              </a:rPr>
              <a:t>Nikodym</a:t>
            </a:r>
            <a:r>
              <a:rPr lang="en-US" b="1" dirty="0" smtClean="0">
                <a:solidFill>
                  <a:srgbClr val="C00000"/>
                </a:solidFill>
              </a:rPr>
              <a:t> sets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Improved polynomial method</a:t>
                </a:r>
              </a:p>
              <a:p>
                <a:pPr lvl="1"/>
                <a:r>
                  <a:rPr lang="en-US" dirty="0" smtClean="0"/>
                  <a:t>Assume </a:t>
                </a:r>
                <a14:m>
                  <m:oMath xmlns:m="http://schemas.openxmlformats.org/officeDocument/2006/math" xmlns="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(1 −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dimension of</a:t>
                </a:r>
                <a:br>
                  <a:rPr lang="en-US" dirty="0" smtClean="0"/>
                </a:b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{lifted RS code of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deg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−2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}</a:t>
                </a:r>
              </a:p>
              <a:p>
                <a:pPr lvl="1"/>
                <a:r>
                  <a:rPr lang="en-US" dirty="0" smtClean="0"/>
                  <a:t>Exists nonzero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vanishing identically 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actually vanishes everywhere!</a:t>
                </a:r>
              </a:p>
              <a:p>
                <a:pPr lvl="2"/>
                <a:r>
                  <a:rPr lang="en-US" dirty="0" smtClean="0"/>
                  <a:t>Let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Exists line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through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that intersects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points</a:t>
                </a:r>
              </a:p>
              <a:p>
                <a:pPr lvl="2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vanishes at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points, but has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−2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≡0</m:t>
                    </m:r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b="-15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47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Summary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Lifting</a:t>
            </a:r>
          </a:p>
          <a:p>
            <a:pPr lvl="1"/>
            <a:r>
              <a:rPr lang="en-US" dirty="0" smtClean="0"/>
              <a:t>Natural operation</a:t>
            </a:r>
          </a:p>
          <a:p>
            <a:pPr lvl="1"/>
            <a:r>
              <a:rPr lang="en-US" dirty="0" smtClean="0"/>
              <a:t>Build longer codes from short ones</a:t>
            </a:r>
          </a:p>
          <a:p>
            <a:pPr lvl="1"/>
            <a:r>
              <a:rPr lang="en-US" dirty="0" smtClean="0"/>
              <a:t>Preserve </a:t>
            </a:r>
            <a:r>
              <a:rPr lang="en-US" dirty="0" smtClean="0">
                <a:solidFill>
                  <a:srgbClr val="0070C0"/>
                </a:solidFill>
              </a:rPr>
              <a:t>distance</a:t>
            </a:r>
          </a:p>
          <a:p>
            <a:pPr lvl="1"/>
            <a:r>
              <a:rPr lang="en-US" dirty="0" smtClean="0"/>
              <a:t>Gain </a:t>
            </a:r>
            <a:r>
              <a:rPr lang="en-US" dirty="0" smtClean="0">
                <a:solidFill>
                  <a:srgbClr val="0070C0"/>
                </a:solidFill>
              </a:rPr>
              <a:t>locality</a:t>
            </a:r>
          </a:p>
          <a:p>
            <a:pPr lvl="1"/>
            <a:r>
              <a:rPr lang="en-US" dirty="0" smtClean="0"/>
              <a:t>Can get </a:t>
            </a:r>
            <a:r>
              <a:rPr lang="en-US" dirty="0" smtClean="0">
                <a:solidFill>
                  <a:srgbClr val="0070C0"/>
                </a:solidFill>
              </a:rPr>
              <a:t>high rate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Applications outside of coding theory</a:t>
            </a:r>
          </a:p>
          <a:p>
            <a:pPr lvl="1"/>
            <a:r>
              <a:rPr lang="en-US" dirty="0" smtClean="0"/>
              <a:t>Improve polynomial method (e.g. </a:t>
            </a:r>
            <a:r>
              <a:rPr lang="en-US" dirty="0" err="1" smtClean="0"/>
              <a:t>Nikodym</a:t>
            </a:r>
            <a:r>
              <a:rPr lang="en-US" dirty="0" smtClean="0"/>
              <a:t> sets)</a:t>
            </a:r>
          </a:p>
        </p:txBody>
      </p:sp>
    </p:spTree>
    <p:extLst>
      <p:ext uri="{BB962C8B-B14F-4D97-AF65-F5344CB8AC3E}">
        <p14:creationId xmlns:p14="http://schemas.microsoft.com/office/powerpoint/2010/main" val="417019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Talk outline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correcting codes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Locally correctable codes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Our contributions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high rate LCCs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 framework of “lifting” codes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lower bounds for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Nikodym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sets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Thank you!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2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Error correcting codes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Encoding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Code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𝐼𝑚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Rate =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Distance = minimum pairwise Hamming distance between </a:t>
                </a:r>
                <a:r>
                  <a:rPr lang="en-US" dirty="0" err="1" smtClean="0"/>
                  <a:t>codewords</a:t>
                </a:r>
                <a:endParaRPr lang="en-US" b="0" dirty="0" smtClean="0"/>
              </a:p>
              <a:p>
                <a:r>
                  <a:rPr lang="en-US" dirty="0" smtClean="0"/>
                  <a:t>Example: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Reed-Solomon code</a:t>
                </a:r>
              </a:p>
              <a:p>
                <a:pPr lvl="1"/>
                <a:r>
                  <a:rPr lang="en-US" b="0" dirty="0" smtClean="0"/>
                  <a:t>Message: polynomial of degree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 smtClean="0"/>
                  <a:t>Encoding: evaluations at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b="0" dirty="0" smtClean="0"/>
                  <a:t> distinct points</a:t>
                </a:r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00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Talk outline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Error correcting codes</a:t>
            </a:r>
          </a:p>
          <a:p>
            <a:r>
              <a:rPr lang="en-US" dirty="0" smtClean="0"/>
              <a:t>Locally correctable codes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Our contributions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high rate LCCs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 framework for “lifting” codes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lower bounds for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Nikodym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sets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Locality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Would like to do certain tasks while making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sublinear</a:t>
                </a:r>
                <a:r>
                  <a:rPr lang="en-US" dirty="0" smtClean="0"/>
                  <a:t> number of queries to symbols of received word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Testing: </a:t>
                </a:r>
                <a:r>
                  <a:rPr lang="en-US" dirty="0" smtClean="0"/>
                  <a:t>decide if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b="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b="0" dirty="0" smtClean="0"/>
                  <a:t>or if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b="0" dirty="0" smtClean="0"/>
                  <a:t> is far from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𝐶</m:t>
                    </m:r>
                  </m:oMath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Decoding: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recover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particular symbol </a:t>
                </a:r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message</a:t>
                </a:r>
                <a:r>
                  <a:rPr lang="en-US" dirty="0" smtClean="0"/>
                  <a:t> corresponding to nearest </a:t>
                </a:r>
                <a:r>
                  <a:rPr lang="en-US" dirty="0" err="1" smtClean="0"/>
                  <a:t>codeword</a:t>
                </a:r>
                <a:endParaRPr lang="en-US" dirty="0" smtClean="0"/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Correcting: </a:t>
                </a:r>
                <a:r>
                  <a:rPr lang="en-US" b="0" dirty="0" smtClean="0"/>
                  <a:t>recover a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particular symbol </a:t>
                </a:r>
                <a:r>
                  <a:rPr lang="en-US" b="0" dirty="0" smtClean="0"/>
                  <a:t>of the nearest </a:t>
                </a:r>
                <a:r>
                  <a:rPr lang="en-US" b="0" dirty="0" err="1" smtClean="0">
                    <a:solidFill>
                      <a:srgbClr val="0070C0"/>
                    </a:solidFill>
                  </a:rPr>
                  <a:t>codeword</a:t>
                </a:r>
                <a:endParaRPr lang="en-US" b="0" dirty="0" smtClean="0">
                  <a:solidFill>
                    <a:srgbClr val="0070C0"/>
                  </a:solidFill>
                </a:endParaRPr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14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Bivariate polynomial codes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Message: bivariate polynomial of degree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Encoding: Evaluations on every point on plane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/>
                  <a:t>Schwartz-</a:t>
                </a:r>
                <a:r>
                  <a:rPr lang="en-US" dirty="0" err="1" smtClean="0"/>
                  <a:t>Zippel</a:t>
                </a:r>
                <a:r>
                  <a:rPr lang="en-US" dirty="0" smtClean="0"/>
                  <a:t> Lemma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; worse than RS! Why bother?</a:t>
                </a:r>
              </a:p>
              <a:p>
                <a:r>
                  <a:rPr lang="en-US" dirty="0"/>
                  <a:t>Advantage: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locality 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queries to correct a symbol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75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Local </a:t>
            </a:r>
            <a:r>
              <a:rPr lang="en-US" b="1" dirty="0" err="1" smtClean="0">
                <a:solidFill>
                  <a:srgbClr val="C00000"/>
                </a:solidFill>
              </a:rPr>
              <a:t>correctability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93162" y="1354016"/>
            <a:ext cx="7543800" cy="510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718035" y="1771022"/>
            <a:ext cx="1437408" cy="653143"/>
          </a:xfrm>
          <a:custGeom>
            <a:avLst/>
            <a:gdLst>
              <a:gd name="connsiteX0" fmla="*/ 1407263 w 1437408"/>
              <a:gd name="connsiteY0" fmla="*/ 391886 h 653143"/>
              <a:gd name="connsiteX1" fmla="*/ 1407263 w 1437408"/>
              <a:gd name="connsiteY1" fmla="*/ 391886 h 653143"/>
              <a:gd name="connsiteX2" fmla="*/ 1316828 w 1437408"/>
              <a:gd name="connsiteY2" fmla="*/ 291402 h 653143"/>
              <a:gd name="connsiteX3" fmla="*/ 1286683 w 1437408"/>
              <a:gd name="connsiteY3" fmla="*/ 271305 h 653143"/>
              <a:gd name="connsiteX4" fmla="*/ 1196248 w 1437408"/>
              <a:gd name="connsiteY4" fmla="*/ 200967 h 653143"/>
              <a:gd name="connsiteX5" fmla="*/ 1156054 w 1437408"/>
              <a:gd name="connsiteY5" fmla="*/ 160774 h 653143"/>
              <a:gd name="connsiteX6" fmla="*/ 1115861 w 1437408"/>
              <a:gd name="connsiteY6" fmla="*/ 150725 h 653143"/>
              <a:gd name="connsiteX7" fmla="*/ 1055571 w 1437408"/>
              <a:gd name="connsiteY7" fmla="*/ 130629 h 653143"/>
              <a:gd name="connsiteX8" fmla="*/ 975184 w 1437408"/>
              <a:gd name="connsiteY8" fmla="*/ 90435 h 653143"/>
              <a:gd name="connsiteX9" fmla="*/ 945039 w 1437408"/>
              <a:gd name="connsiteY9" fmla="*/ 70338 h 653143"/>
              <a:gd name="connsiteX10" fmla="*/ 884749 w 1437408"/>
              <a:gd name="connsiteY10" fmla="*/ 50242 h 653143"/>
              <a:gd name="connsiteX11" fmla="*/ 854604 w 1437408"/>
              <a:gd name="connsiteY11" fmla="*/ 40193 h 653143"/>
              <a:gd name="connsiteX12" fmla="*/ 623492 w 1437408"/>
              <a:gd name="connsiteY12" fmla="*/ 20097 h 653143"/>
              <a:gd name="connsiteX13" fmla="*/ 452670 w 1437408"/>
              <a:gd name="connsiteY13" fmla="*/ 0 h 653143"/>
              <a:gd name="connsiteX14" fmla="*/ 342138 w 1437408"/>
              <a:gd name="connsiteY14" fmla="*/ 10048 h 653143"/>
              <a:gd name="connsiteX15" fmla="*/ 301945 w 1437408"/>
              <a:gd name="connsiteY15" fmla="*/ 30145 h 653143"/>
              <a:gd name="connsiteX16" fmla="*/ 271800 w 1437408"/>
              <a:gd name="connsiteY16" fmla="*/ 40193 h 653143"/>
              <a:gd name="connsiteX17" fmla="*/ 241654 w 1437408"/>
              <a:gd name="connsiteY17" fmla="*/ 60290 h 653143"/>
              <a:gd name="connsiteX18" fmla="*/ 191413 w 1437408"/>
              <a:gd name="connsiteY18" fmla="*/ 120580 h 653143"/>
              <a:gd name="connsiteX19" fmla="*/ 151219 w 1437408"/>
              <a:gd name="connsiteY19" fmla="*/ 140677 h 653143"/>
              <a:gd name="connsiteX20" fmla="*/ 131123 w 1437408"/>
              <a:gd name="connsiteY20" fmla="*/ 170822 h 653143"/>
              <a:gd name="connsiteX21" fmla="*/ 70832 w 1437408"/>
              <a:gd name="connsiteY21" fmla="*/ 231112 h 653143"/>
              <a:gd name="connsiteX22" fmla="*/ 30639 w 1437408"/>
              <a:gd name="connsiteY22" fmla="*/ 291402 h 653143"/>
              <a:gd name="connsiteX23" fmla="*/ 10542 w 1437408"/>
              <a:gd name="connsiteY23" fmla="*/ 351692 h 653143"/>
              <a:gd name="connsiteX24" fmla="*/ 494 w 1437408"/>
              <a:gd name="connsiteY24" fmla="*/ 381837 h 653143"/>
              <a:gd name="connsiteX25" fmla="*/ 10542 w 1437408"/>
              <a:gd name="connsiteY25" fmla="*/ 552659 h 653143"/>
              <a:gd name="connsiteX26" fmla="*/ 70832 w 1437408"/>
              <a:gd name="connsiteY26" fmla="*/ 592853 h 653143"/>
              <a:gd name="connsiteX27" fmla="*/ 191413 w 1437408"/>
              <a:gd name="connsiteY27" fmla="*/ 582804 h 653143"/>
              <a:gd name="connsiteX28" fmla="*/ 201461 w 1437408"/>
              <a:gd name="connsiteY28" fmla="*/ 552659 h 653143"/>
              <a:gd name="connsiteX29" fmla="*/ 271800 w 1437408"/>
              <a:gd name="connsiteY29" fmla="*/ 472272 h 653143"/>
              <a:gd name="connsiteX30" fmla="*/ 301945 w 1437408"/>
              <a:gd name="connsiteY30" fmla="*/ 462224 h 653143"/>
              <a:gd name="connsiteX31" fmla="*/ 362235 w 1437408"/>
              <a:gd name="connsiteY31" fmla="*/ 432079 h 653143"/>
              <a:gd name="connsiteX32" fmla="*/ 392380 w 1437408"/>
              <a:gd name="connsiteY32" fmla="*/ 411982 h 653143"/>
              <a:gd name="connsiteX33" fmla="*/ 472767 w 1437408"/>
              <a:gd name="connsiteY33" fmla="*/ 391886 h 653143"/>
              <a:gd name="connsiteX34" fmla="*/ 502912 w 1437408"/>
              <a:gd name="connsiteY34" fmla="*/ 381837 h 653143"/>
              <a:gd name="connsiteX35" fmla="*/ 764169 w 1437408"/>
              <a:gd name="connsiteY35" fmla="*/ 391886 h 653143"/>
              <a:gd name="connsiteX36" fmla="*/ 814411 w 1437408"/>
              <a:gd name="connsiteY36" fmla="*/ 411982 h 653143"/>
              <a:gd name="connsiteX37" fmla="*/ 864652 w 1437408"/>
              <a:gd name="connsiteY37" fmla="*/ 422031 h 653143"/>
              <a:gd name="connsiteX38" fmla="*/ 924942 w 1437408"/>
              <a:gd name="connsiteY38" fmla="*/ 442127 h 653143"/>
              <a:gd name="connsiteX39" fmla="*/ 1005329 w 1437408"/>
              <a:gd name="connsiteY39" fmla="*/ 462224 h 653143"/>
              <a:gd name="connsiteX40" fmla="*/ 1045523 w 1437408"/>
              <a:gd name="connsiteY40" fmla="*/ 472272 h 653143"/>
              <a:gd name="connsiteX41" fmla="*/ 1075668 w 1437408"/>
              <a:gd name="connsiteY41" fmla="*/ 502418 h 653143"/>
              <a:gd name="connsiteX42" fmla="*/ 1105813 w 1437408"/>
              <a:gd name="connsiteY42" fmla="*/ 512466 h 653143"/>
              <a:gd name="connsiteX43" fmla="*/ 1135958 w 1437408"/>
              <a:gd name="connsiteY43" fmla="*/ 552659 h 653143"/>
              <a:gd name="connsiteX44" fmla="*/ 1166103 w 1437408"/>
              <a:gd name="connsiteY44" fmla="*/ 572756 h 653143"/>
              <a:gd name="connsiteX45" fmla="*/ 1256538 w 1437408"/>
              <a:gd name="connsiteY45" fmla="*/ 643094 h 653143"/>
              <a:gd name="connsiteX46" fmla="*/ 1336925 w 1437408"/>
              <a:gd name="connsiteY46" fmla="*/ 653143 h 653143"/>
              <a:gd name="connsiteX47" fmla="*/ 1377118 w 1437408"/>
              <a:gd name="connsiteY47" fmla="*/ 643094 h 653143"/>
              <a:gd name="connsiteX48" fmla="*/ 1417312 w 1437408"/>
              <a:gd name="connsiteY48" fmla="*/ 582804 h 653143"/>
              <a:gd name="connsiteX49" fmla="*/ 1437408 w 1437408"/>
              <a:gd name="connsiteY49" fmla="*/ 502418 h 653143"/>
              <a:gd name="connsiteX50" fmla="*/ 1427360 w 1437408"/>
              <a:gd name="connsiteY50" fmla="*/ 432079 h 653143"/>
              <a:gd name="connsiteX51" fmla="*/ 1407263 w 1437408"/>
              <a:gd name="connsiteY51" fmla="*/ 391886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37408" h="653143">
                <a:moveTo>
                  <a:pt x="1407263" y="391886"/>
                </a:moveTo>
                <a:lnTo>
                  <a:pt x="1407263" y="391886"/>
                </a:lnTo>
                <a:cubicBezTo>
                  <a:pt x="1394201" y="376647"/>
                  <a:pt x="1342820" y="313062"/>
                  <a:pt x="1316828" y="291402"/>
                </a:cubicBezTo>
                <a:cubicBezTo>
                  <a:pt x="1307550" y="283671"/>
                  <a:pt x="1295709" y="279328"/>
                  <a:pt x="1286683" y="271305"/>
                </a:cubicBezTo>
                <a:cubicBezTo>
                  <a:pt x="1205348" y="199007"/>
                  <a:pt x="1258407" y="221686"/>
                  <a:pt x="1196248" y="200967"/>
                </a:cubicBezTo>
                <a:cubicBezTo>
                  <a:pt x="1182850" y="187569"/>
                  <a:pt x="1172121" y="170816"/>
                  <a:pt x="1156054" y="160774"/>
                </a:cubicBezTo>
                <a:cubicBezTo>
                  <a:pt x="1144343" y="153455"/>
                  <a:pt x="1129089" y="154693"/>
                  <a:pt x="1115861" y="150725"/>
                </a:cubicBezTo>
                <a:cubicBezTo>
                  <a:pt x="1095571" y="144638"/>
                  <a:pt x="1074518" y="140103"/>
                  <a:pt x="1055571" y="130629"/>
                </a:cubicBezTo>
                <a:cubicBezTo>
                  <a:pt x="1028775" y="117231"/>
                  <a:pt x="1000111" y="107053"/>
                  <a:pt x="975184" y="90435"/>
                </a:cubicBezTo>
                <a:cubicBezTo>
                  <a:pt x="965136" y="83736"/>
                  <a:pt x="956075" y="75243"/>
                  <a:pt x="945039" y="70338"/>
                </a:cubicBezTo>
                <a:cubicBezTo>
                  <a:pt x="925681" y="61735"/>
                  <a:pt x="904846" y="56941"/>
                  <a:pt x="884749" y="50242"/>
                </a:cubicBezTo>
                <a:cubicBezTo>
                  <a:pt x="874701" y="46893"/>
                  <a:pt x="865156" y="41111"/>
                  <a:pt x="854604" y="40193"/>
                </a:cubicBezTo>
                <a:lnTo>
                  <a:pt x="623492" y="20097"/>
                </a:lnTo>
                <a:cubicBezTo>
                  <a:pt x="557976" y="6993"/>
                  <a:pt x="532942" y="0"/>
                  <a:pt x="452670" y="0"/>
                </a:cubicBezTo>
                <a:cubicBezTo>
                  <a:pt x="415674" y="0"/>
                  <a:pt x="378982" y="6699"/>
                  <a:pt x="342138" y="10048"/>
                </a:cubicBezTo>
                <a:cubicBezTo>
                  <a:pt x="328740" y="16747"/>
                  <a:pt x="315713" y="24244"/>
                  <a:pt x="301945" y="30145"/>
                </a:cubicBezTo>
                <a:cubicBezTo>
                  <a:pt x="292210" y="34317"/>
                  <a:pt x="281274" y="35456"/>
                  <a:pt x="271800" y="40193"/>
                </a:cubicBezTo>
                <a:cubicBezTo>
                  <a:pt x="260998" y="45594"/>
                  <a:pt x="251703" y="53591"/>
                  <a:pt x="241654" y="60290"/>
                </a:cubicBezTo>
                <a:cubicBezTo>
                  <a:pt x="225629" y="84328"/>
                  <a:pt x="216031" y="102996"/>
                  <a:pt x="191413" y="120580"/>
                </a:cubicBezTo>
                <a:cubicBezTo>
                  <a:pt x="179224" y="129287"/>
                  <a:pt x="164617" y="133978"/>
                  <a:pt x="151219" y="140677"/>
                </a:cubicBezTo>
                <a:cubicBezTo>
                  <a:pt x="144520" y="150725"/>
                  <a:pt x="139146" y="161796"/>
                  <a:pt x="131123" y="170822"/>
                </a:cubicBezTo>
                <a:cubicBezTo>
                  <a:pt x="112241" y="192064"/>
                  <a:pt x="70832" y="231112"/>
                  <a:pt x="70832" y="231112"/>
                </a:cubicBezTo>
                <a:cubicBezTo>
                  <a:pt x="37592" y="330836"/>
                  <a:pt x="93361" y="178504"/>
                  <a:pt x="30639" y="291402"/>
                </a:cubicBezTo>
                <a:cubicBezTo>
                  <a:pt x="20351" y="309920"/>
                  <a:pt x="17241" y="331595"/>
                  <a:pt x="10542" y="351692"/>
                </a:cubicBezTo>
                <a:lnTo>
                  <a:pt x="494" y="381837"/>
                </a:lnTo>
                <a:cubicBezTo>
                  <a:pt x="3843" y="438778"/>
                  <a:pt x="-7495" y="498547"/>
                  <a:pt x="10542" y="552659"/>
                </a:cubicBezTo>
                <a:cubicBezTo>
                  <a:pt x="18180" y="575573"/>
                  <a:pt x="70832" y="592853"/>
                  <a:pt x="70832" y="592853"/>
                </a:cubicBezTo>
                <a:cubicBezTo>
                  <a:pt x="111026" y="589503"/>
                  <a:pt x="152864" y="594665"/>
                  <a:pt x="191413" y="582804"/>
                </a:cubicBezTo>
                <a:cubicBezTo>
                  <a:pt x="201536" y="579689"/>
                  <a:pt x="196317" y="561918"/>
                  <a:pt x="201461" y="552659"/>
                </a:cubicBezTo>
                <a:cubicBezTo>
                  <a:pt x="224650" y="510919"/>
                  <a:pt x="233409" y="491467"/>
                  <a:pt x="271800" y="472272"/>
                </a:cubicBezTo>
                <a:cubicBezTo>
                  <a:pt x="281274" y="467535"/>
                  <a:pt x="291897" y="465573"/>
                  <a:pt x="301945" y="462224"/>
                </a:cubicBezTo>
                <a:cubicBezTo>
                  <a:pt x="388337" y="404628"/>
                  <a:pt x="279031" y="473681"/>
                  <a:pt x="362235" y="432079"/>
                </a:cubicBezTo>
                <a:cubicBezTo>
                  <a:pt x="373037" y="426678"/>
                  <a:pt x="381578" y="417383"/>
                  <a:pt x="392380" y="411982"/>
                </a:cubicBezTo>
                <a:cubicBezTo>
                  <a:pt x="415348" y="400498"/>
                  <a:pt x="449837" y="397619"/>
                  <a:pt x="472767" y="391886"/>
                </a:cubicBezTo>
                <a:cubicBezTo>
                  <a:pt x="483043" y="389317"/>
                  <a:pt x="492864" y="385187"/>
                  <a:pt x="502912" y="381837"/>
                </a:cubicBezTo>
                <a:cubicBezTo>
                  <a:pt x="589998" y="385187"/>
                  <a:pt x="677424" y="383491"/>
                  <a:pt x="764169" y="391886"/>
                </a:cubicBezTo>
                <a:cubicBezTo>
                  <a:pt x="782122" y="393623"/>
                  <a:pt x="797134" y="406799"/>
                  <a:pt x="814411" y="411982"/>
                </a:cubicBezTo>
                <a:cubicBezTo>
                  <a:pt x="830769" y="416890"/>
                  <a:pt x="848175" y="417537"/>
                  <a:pt x="864652" y="422031"/>
                </a:cubicBezTo>
                <a:cubicBezTo>
                  <a:pt x="885089" y="427605"/>
                  <a:pt x="904391" y="436989"/>
                  <a:pt x="924942" y="442127"/>
                </a:cubicBezTo>
                <a:lnTo>
                  <a:pt x="1005329" y="462224"/>
                </a:lnTo>
                <a:lnTo>
                  <a:pt x="1045523" y="472272"/>
                </a:lnTo>
                <a:cubicBezTo>
                  <a:pt x="1055571" y="482321"/>
                  <a:pt x="1063844" y="494535"/>
                  <a:pt x="1075668" y="502418"/>
                </a:cubicBezTo>
                <a:cubicBezTo>
                  <a:pt x="1084481" y="508293"/>
                  <a:pt x="1097676" y="505685"/>
                  <a:pt x="1105813" y="512466"/>
                </a:cubicBezTo>
                <a:cubicBezTo>
                  <a:pt x="1118679" y="523187"/>
                  <a:pt x="1124116" y="540817"/>
                  <a:pt x="1135958" y="552659"/>
                </a:cubicBezTo>
                <a:cubicBezTo>
                  <a:pt x="1144497" y="561198"/>
                  <a:pt x="1156825" y="565025"/>
                  <a:pt x="1166103" y="572756"/>
                </a:cubicBezTo>
                <a:cubicBezTo>
                  <a:pt x="1191994" y="594332"/>
                  <a:pt x="1220684" y="638612"/>
                  <a:pt x="1256538" y="643094"/>
                </a:cubicBezTo>
                <a:lnTo>
                  <a:pt x="1336925" y="653143"/>
                </a:lnTo>
                <a:cubicBezTo>
                  <a:pt x="1350323" y="649793"/>
                  <a:pt x="1366725" y="652188"/>
                  <a:pt x="1377118" y="643094"/>
                </a:cubicBezTo>
                <a:cubicBezTo>
                  <a:pt x="1395295" y="627189"/>
                  <a:pt x="1417312" y="582804"/>
                  <a:pt x="1417312" y="582804"/>
                </a:cubicBezTo>
                <a:cubicBezTo>
                  <a:pt x="1425241" y="559017"/>
                  <a:pt x="1437408" y="526668"/>
                  <a:pt x="1437408" y="502418"/>
                </a:cubicBezTo>
                <a:cubicBezTo>
                  <a:pt x="1437408" y="478734"/>
                  <a:pt x="1434166" y="454765"/>
                  <a:pt x="1427360" y="432079"/>
                </a:cubicBezTo>
                <a:cubicBezTo>
                  <a:pt x="1421928" y="413973"/>
                  <a:pt x="1410613" y="398585"/>
                  <a:pt x="1407263" y="39188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249075" y="2594987"/>
            <a:ext cx="444144" cy="532562"/>
          </a:xfrm>
          <a:custGeom>
            <a:avLst/>
            <a:gdLst>
              <a:gd name="connsiteX0" fmla="*/ 353709 w 444144"/>
              <a:gd name="connsiteY0" fmla="*/ 80387 h 532562"/>
              <a:gd name="connsiteX1" fmla="*/ 353709 w 444144"/>
              <a:gd name="connsiteY1" fmla="*/ 80387 h 532562"/>
              <a:gd name="connsiteX2" fmla="*/ 283371 w 444144"/>
              <a:gd name="connsiteY2" fmla="*/ 30145 h 532562"/>
              <a:gd name="connsiteX3" fmla="*/ 253225 w 444144"/>
              <a:gd name="connsiteY3" fmla="*/ 20096 h 532562"/>
              <a:gd name="connsiteX4" fmla="*/ 223080 w 444144"/>
              <a:gd name="connsiteY4" fmla="*/ 0 h 532562"/>
              <a:gd name="connsiteX5" fmla="*/ 122597 w 444144"/>
              <a:gd name="connsiteY5" fmla="*/ 20096 h 532562"/>
              <a:gd name="connsiteX6" fmla="*/ 62307 w 444144"/>
              <a:gd name="connsiteY6" fmla="*/ 60290 h 532562"/>
              <a:gd name="connsiteX7" fmla="*/ 32162 w 444144"/>
              <a:gd name="connsiteY7" fmla="*/ 120580 h 532562"/>
              <a:gd name="connsiteX8" fmla="*/ 12065 w 444144"/>
              <a:gd name="connsiteY8" fmla="*/ 150725 h 532562"/>
              <a:gd name="connsiteX9" fmla="*/ 12065 w 444144"/>
              <a:gd name="connsiteY9" fmla="*/ 301450 h 532562"/>
              <a:gd name="connsiteX10" fmla="*/ 32162 w 444144"/>
              <a:gd name="connsiteY10" fmla="*/ 331595 h 532562"/>
              <a:gd name="connsiteX11" fmla="*/ 72355 w 444144"/>
              <a:gd name="connsiteY11" fmla="*/ 432079 h 532562"/>
              <a:gd name="connsiteX12" fmla="*/ 102500 w 444144"/>
              <a:gd name="connsiteY12" fmla="*/ 462224 h 532562"/>
              <a:gd name="connsiteX13" fmla="*/ 142694 w 444144"/>
              <a:gd name="connsiteY13" fmla="*/ 492369 h 532562"/>
              <a:gd name="connsiteX14" fmla="*/ 202984 w 444144"/>
              <a:gd name="connsiteY14" fmla="*/ 512466 h 532562"/>
              <a:gd name="connsiteX15" fmla="*/ 273322 w 444144"/>
              <a:gd name="connsiteY15" fmla="*/ 532562 h 532562"/>
              <a:gd name="connsiteX16" fmla="*/ 323564 w 444144"/>
              <a:gd name="connsiteY16" fmla="*/ 522514 h 532562"/>
              <a:gd name="connsiteX17" fmla="*/ 373806 w 444144"/>
              <a:gd name="connsiteY17" fmla="*/ 472272 h 532562"/>
              <a:gd name="connsiteX18" fmla="*/ 403951 w 444144"/>
              <a:gd name="connsiteY18" fmla="*/ 452176 h 532562"/>
              <a:gd name="connsiteX19" fmla="*/ 434096 w 444144"/>
              <a:gd name="connsiteY19" fmla="*/ 391885 h 532562"/>
              <a:gd name="connsiteX20" fmla="*/ 444144 w 444144"/>
              <a:gd name="connsiteY20" fmla="*/ 361740 h 532562"/>
              <a:gd name="connsiteX21" fmla="*/ 434096 w 444144"/>
              <a:gd name="connsiteY21" fmla="*/ 221064 h 532562"/>
              <a:gd name="connsiteX22" fmla="*/ 383854 w 444144"/>
              <a:gd name="connsiteY22" fmla="*/ 130628 h 532562"/>
              <a:gd name="connsiteX23" fmla="*/ 363757 w 444144"/>
              <a:gd name="connsiteY23" fmla="*/ 100483 h 532562"/>
              <a:gd name="connsiteX24" fmla="*/ 353709 w 444144"/>
              <a:gd name="connsiteY24" fmla="*/ 80387 h 53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44" h="532562">
                <a:moveTo>
                  <a:pt x="353709" y="80387"/>
                </a:moveTo>
                <a:lnTo>
                  <a:pt x="353709" y="80387"/>
                </a:lnTo>
                <a:cubicBezTo>
                  <a:pt x="330263" y="63640"/>
                  <a:pt x="308078" y="44969"/>
                  <a:pt x="283371" y="30145"/>
                </a:cubicBezTo>
                <a:cubicBezTo>
                  <a:pt x="274288" y="24695"/>
                  <a:pt x="262699" y="24833"/>
                  <a:pt x="253225" y="20096"/>
                </a:cubicBezTo>
                <a:cubicBezTo>
                  <a:pt x="242423" y="14695"/>
                  <a:pt x="233128" y="6699"/>
                  <a:pt x="223080" y="0"/>
                </a:cubicBezTo>
                <a:cubicBezTo>
                  <a:pt x="205608" y="2496"/>
                  <a:pt x="146879" y="6606"/>
                  <a:pt x="122597" y="20096"/>
                </a:cubicBezTo>
                <a:cubicBezTo>
                  <a:pt x="101483" y="31826"/>
                  <a:pt x="62307" y="60290"/>
                  <a:pt x="62307" y="60290"/>
                </a:cubicBezTo>
                <a:cubicBezTo>
                  <a:pt x="4711" y="146682"/>
                  <a:pt x="73764" y="37376"/>
                  <a:pt x="32162" y="120580"/>
                </a:cubicBezTo>
                <a:cubicBezTo>
                  <a:pt x="26761" y="131382"/>
                  <a:pt x="18764" y="140677"/>
                  <a:pt x="12065" y="150725"/>
                </a:cubicBezTo>
                <a:cubicBezTo>
                  <a:pt x="-965" y="215880"/>
                  <a:pt x="-6815" y="219637"/>
                  <a:pt x="12065" y="301450"/>
                </a:cubicBezTo>
                <a:cubicBezTo>
                  <a:pt x="14781" y="313217"/>
                  <a:pt x="25463" y="321547"/>
                  <a:pt x="32162" y="331595"/>
                </a:cubicBezTo>
                <a:cubicBezTo>
                  <a:pt x="41314" y="359052"/>
                  <a:pt x="53873" y="406204"/>
                  <a:pt x="72355" y="432079"/>
                </a:cubicBezTo>
                <a:cubicBezTo>
                  <a:pt x="80615" y="443643"/>
                  <a:pt x="91711" y="452976"/>
                  <a:pt x="102500" y="462224"/>
                </a:cubicBezTo>
                <a:cubicBezTo>
                  <a:pt x="115216" y="473123"/>
                  <a:pt x="127715" y="484879"/>
                  <a:pt x="142694" y="492369"/>
                </a:cubicBezTo>
                <a:cubicBezTo>
                  <a:pt x="161641" y="501843"/>
                  <a:pt x="182887" y="505767"/>
                  <a:pt x="202984" y="512466"/>
                </a:cubicBezTo>
                <a:cubicBezTo>
                  <a:pt x="246225" y="526880"/>
                  <a:pt x="222861" y="519947"/>
                  <a:pt x="273322" y="532562"/>
                </a:cubicBezTo>
                <a:cubicBezTo>
                  <a:pt x="290069" y="529213"/>
                  <a:pt x="307572" y="528511"/>
                  <a:pt x="323564" y="522514"/>
                </a:cubicBezTo>
                <a:cubicBezTo>
                  <a:pt x="366436" y="506437"/>
                  <a:pt x="344331" y="501746"/>
                  <a:pt x="373806" y="472272"/>
                </a:cubicBezTo>
                <a:cubicBezTo>
                  <a:pt x="382345" y="463733"/>
                  <a:pt x="393903" y="458875"/>
                  <a:pt x="403951" y="452176"/>
                </a:cubicBezTo>
                <a:cubicBezTo>
                  <a:pt x="429207" y="376407"/>
                  <a:pt x="395138" y="469802"/>
                  <a:pt x="434096" y="391885"/>
                </a:cubicBezTo>
                <a:cubicBezTo>
                  <a:pt x="438833" y="382411"/>
                  <a:pt x="440795" y="371788"/>
                  <a:pt x="444144" y="361740"/>
                </a:cubicBezTo>
                <a:cubicBezTo>
                  <a:pt x="440795" y="314848"/>
                  <a:pt x="439589" y="267753"/>
                  <a:pt x="434096" y="221064"/>
                </a:cubicBezTo>
                <a:cubicBezTo>
                  <a:pt x="430306" y="188851"/>
                  <a:pt x="398233" y="152197"/>
                  <a:pt x="383854" y="130628"/>
                </a:cubicBezTo>
                <a:cubicBezTo>
                  <a:pt x="377155" y="120580"/>
                  <a:pt x="373418" y="107729"/>
                  <a:pt x="363757" y="100483"/>
                </a:cubicBezTo>
                <a:cubicBezTo>
                  <a:pt x="319775" y="67496"/>
                  <a:pt x="355384" y="83736"/>
                  <a:pt x="353709" y="8038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598327" y="5137220"/>
            <a:ext cx="1663690" cy="602901"/>
          </a:xfrm>
          <a:custGeom>
            <a:avLst/>
            <a:gdLst>
              <a:gd name="connsiteX0" fmla="*/ 1607736 w 1663690"/>
              <a:gd name="connsiteY0" fmla="*/ 70338 h 602901"/>
              <a:gd name="connsiteX1" fmla="*/ 1607736 w 1663690"/>
              <a:gd name="connsiteY1" fmla="*/ 70338 h 602901"/>
              <a:gd name="connsiteX2" fmla="*/ 1517301 w 1663690"/>
              <a:gd name="connsiteY2" fmla="*/ 90435 h 602901"/>
              <a:gd name="connsiteX3" fmla="*/ 1487156 w 1663690"/>
              <a:gd name="connsiteY3" fmla="*/ 100483 h 602901"/>
              <a:gd name="connsiteX4" fmla="*/ 1457011 w 1663690"/>
              <a:gd name="connsiteY4" fmla="*/ 130628 h 602901"/>
              <a:gd name="connsiteX5" fmla="*/ 1396721 w 1663690"/>
              <a:gd name="connsiteY5" fmla="*/ 150725 h 602901"/>
              <a:gd name="connsiteX6" fmla="*/ 1366576 w 1663690"/>
              <a:gd name="connsiteY6" fmla="*/ 170822 h 602901"/>
              <a:gd name="connsiteX7" fmla="*/ 1296237 w 1663690"/>
              <a:gd name="connsiteY7" fmla="*/ 190918 h 602901"/>
              <a:gd name="connsiteX8" fmla="*/ 834013 w 1663690"/>
              <a:gd name="connsiteY8" fmla="*/ 180870 h 602901"/>
              <a:gd name="connsiteX9" fmla="*/ 612949 w 1663690"/>
              <a:gd name="connsiteY9" fmla="*/ 160773 h 602901"/>
              <a:gd name="connsiteX10" fmla="*/ 572756 w 1663690"/>
              <a:gd name="connsiteY10" fmla="*/ 150725 h 602901"/>
              <a:gd name="connsiteX11" fmla="*/ 522514 w 1663690"/>
              <a:gd name="connsiteY11" fmla="*/ 140677 h 602901"/>
              <a:gd name="connsiteX12" fmla="*/ 492369 w 1663690"/>
              <a:gd name="connsiteY12" fmla="*/ 130628 h 602901"/>
              <a:gd name="connsiteX13" fmla="*/ 452176 w 1663690"/>
              <a:gd name="connsiteY13" fmla="*/ 120580 h 602901"/>
              <a:gd name="connsiteX14" fmla="*/ 422031 w 1663690"/>
              <a:gd name="connsiteY14" fmla="*/ 100483 h 602901"/>
              <a:gd name="connsiteX15" fmla="*/ 341644 w 1663690"/>
              <a:gd name="connsiteY15" fmla="*/ 80387 h 602901"/>
              <a:gd name="connsiteX16" fmla="*/ 311499 w 1663690"/>
              <a:gd name="connsiteY16" fmla="*/ 40193 h 602901"/>
              <a:gd name="connsiteX17" fmla="*/ 251209 w 1663690"/>
              <a:gd name="connsiteY17" fmla="*/ 20096 h 602901"/>
              <a:gd name="connsiteX18" fmla="*/ 221064 w 1663690"/>
              <a:gd name="connsiteY18" fmla="*/ 0 h 602901"/>
              <a:gd name="connsiteX19" fmla="*/ 80387 w 1663690"/>
              <a:gd name="connsiteY19" fmla="*/ 10048 h 602901"/>
              <a:gd name="connsiteX20" fmla="*/ 50242 w 1663690"/>
              <a:gd name="connsiteY20" fmla="*/ 20096 h 602901"/>
              <a:gd name="connsiteX21" fmla="*/ 30145 w 1663690"/>
              <a:gd name="connsiteY21" fmla="*/ 50242 h 602901"/>
              <a:gd name="connsiteX22" fmla="*/ 0 w 1663690"/>
              <a:gd name="connsiteY22" fmla="*/ 80387 h 602901"/>
              <a:gd name="connsiteX23" fmla="*/ 10048 w 1663690"/>
              <a:gd name="connsiteY23" fmla="*/ 311499 h 602901"/>
              <a:gd name="connsiteX24" fmla="*/ 20097 w 1663690"/>
              <a:gd name="connsiteY24" fmla="*/ 341644 h 602901"/>
              <a:gd name="connsiteX25" fmla="*/ 80387 w 1663690"/>
              <a:gd name="connsiteY25" fmla="*/ 381837 h 602901"/>
              <a:gd name="connsiteX26" fmla="*/ 110532 w 1663690"/>
              <a:gd name="connsiteY26" fmla="*/ 401934 h 602901"/>
              <a:gd name="connsiteX27" fmla="*/ 140677 w 1663690"/>
              <a:gd name="connsiteY27" fmla="*/ 422031 h 602901"/>
              <a:gd name="connsiteX28" fmla="*/ 200967 w 1663690"/>
              <a:gd name="connsiteY28" fmla="*/ 442127 h 602901"/>
              <a:gd name="connsiteX29" fmla="*/ 261257 w 1663690"/>
              <a:gd name="connsiteY29" fmla="*/ 482321 h 602901"/>
              <a:gd name="connsiteX30" fmla="*/ 331595 w 1663690"/>
              <a:gd name="connsiteY30" fmla="*/ 512466 h 602901"/>
              <a:gd name="connsiteX31" fmla="*/ 361740 w 1663690"/>
              <a:gd name="connsiteY31" fmla="*/ 532562 h 602901"/>
              <a:gd name="connsiteX32" fmla="*/ 422031 w 1663690"/>
              <a:gd name="connsiteY32" fmla="*/ 552659 h 602901"/>
              <a:gd name="connsiteX33" fmla="*/ 452176 w 1663690"/>
              <a:gd name="connsiteY33" fmla="*/ 562707 h 602901"/>
              <a:gd name="connsiteX34" fmla="*/ 482321 w 1663690"/>
              <a:gd name="connsiteY34" fmla="*/ 572756 h 602901"/>
              <a:gd name="connsiteX35" fmla="*/ 532562 w 1663690"/>
              <a:gd name="connsiteY35" fmla="*/ 582804 h 602901"/>
              <a:gd name="connsiteX36" fmla="*/ 562708 w 1663690"/>
              <a:gd name="connsiteY36" fmla="*/ 592852 h 602901"/>
              <a:gd name="connsiteX37" fmla="*/ 643094 w 1663690"/>
              <a:gd name="connsiteY37" fmla="*/ 602901 h 602901"/>
              <a:gd name="connsiteX38" fmla="*/ 1105319 w 1663690"/>
              <a:gd name="connsiteY38" fmla="*/ 592852 h 602901"/>
              <a:gd name="connsiteX39" fmla="*/ 1135464 w 1663690"/>
              <a:gd name="connsiteY39" fmla="*/ 582804 h 602901"/>
              <a:gd name="connsiteX40" fmla="*/ 1266092 w 1663690"/>
              <a:gd name="connsiteY40" fmla="*/ 562707 h 602901"/>
              <a:gd name="connsiteX41" fmla="*/ 1336431 w 1663690"/>
              <a:gd name="connsiteY41" fmla="*/ 522514 h 602901"/>
              <a:gd name="connsiteX42" fmla="*/ 1376624 w 1663690"/>
              <a:gd name="connsiteY42" fmla="*/ 512466 h 602901"/>
              <a:gd name="connsiteX43" fmla="*/ 1436914 w 1663690"/>
              <a:gd name="connsiteY43" fmla="*/ 472272 h 602901"/>
              <a:gd name="connsiteX44" fmla="*/ 1467059 w 1663690"/>
              <a:gd name="connsiteY44" fmla="*/ 452176 h 602901"/>
              <a:gd name="connsiteX45" fmla="*/ 1497204 w 1663690"/>
              <a:gd name="connsiteY45" fmla="*/ 422031 h 602901"/>
              <a:gd name="connsiteX46" fmla="*/ 1557494 w 1663690"/>
              <a:gd name="connsiteY46" fmla="*/ 371789 h 602901"/>
              <a:gd name="connsiteX47" fmla="*/ 1567543 w 1663690"/>
              <a:gd name="connsiteY47" fmla="*/ 341644 h 602901"/>
              <a:gd name="connsiteX48" fmla="*/ 1617784 w 1663690"/>
              <a:gd name="connsiteY48" fmla="*/ 281354 h 602901"/>
              <a:gd name="connsiteX49" fmla="*/ 1647930 w 1663690"/>
              <a:gd name="connsiteY49" fmla="*/ 221063 h 602901"/>
              <a:gd name="connsiteX50" fmla="*/ 1647930 w 1663690"/>
              <a:gd name="connsiteY50" fmla="*/ 100483 h 602901"/>
              <a:gd name="connsiteX51" fmla="*/ 1607736 w 1663690"/>
              <a:gd name="connsiteY51" fmla="*/ 70338 h 6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663690" h="602901">
                <a:moveTo>
                  <a:pt x="1607736" y="70338"/>
                </a:moveTo>
                <a:lnTo>
                  <a:pt x="1607736" y="70338"/>
                </a:lnTo>
                <a:cubicBezTo>
                  <a:pt x="1577591" y="77037"/>
                  <a:pt x="1547259" y="82945"/>
                  <a:pt x="1517301" y="90435"/>
                </a:cubicBezTo>
                <a:cubicBezTo>
                  <a:pt x="1507025" y="93004"/>
                  <a:pt x="1495969" y="94608"/>
                  <a:pt x="1487156" y="100483"/>
                </a:cubicBezTo>
                <a:cubicBezTo>
                  <a:pt x="1475332" y="108366"/>
                  <a:pt x="1469433" y="123727"/>
                  <a:pt x="1457011" y="130628"/>
                </a:cubicBezTo>
                <a:cubicBezTo>
                  <a:pt x="1438493" y="140916"/>
                  <a:pt x="1396721" y="150725"/>
                  <a:pt x="1396721" y="150725"/>
                </a:cubicBezTo>
                <a:cubicBezTo>
                  <a:pt x="1386673" y="157424"/>
                  <a:pt x="1377378" y="165421"/>
                  <a:pt x="1366576" y="170822"/>
                </a:cubicBezTo>
                <a:cubicBezTo>
                  <a:pt x="1352161" y="178030"/>
                  <a:pt x="1309114" y="187699"/>
                  <a:pt x="1296237" y="190918"/>
                </a:cubicBezTo>
                <a:lnTo>
                  <a:pt x="834013" y="180870"/>
                </a:lnTo>
                <a:cubicBezTo>
                  <a:pt x="783388" y="179183"/>
                  <a:pt x="672786" y="170746"/>
                  <a:pt x="612949" y="160773"/>
                </a:cubicBezTo>
                <a:cubicBezTo>
                  <a:pt x="599327" y="158503"/>
                  <a:pt x="586237" y="153721"/>
                  <a:pt x="572756" y="150725"/>
                </a:cubicBezTo>
                <a:cubicBezTo>
                  <a:pt x="556084" y="147020"/>
                  <a:pt x="539083" y="144819"/>
                  <a:pt x="522514" y="140677"/>
                </a:cubicBezTo>
                <a:cubicBezTo>
                  <a:pt x="512238" y="138108"/>
                  <a:pt x="502553" y="133538"/>
                  <a:pt x="492369" y="130628"/>
                </a:cubicBezTo>
                <a:cubicBezTo>
                  <a:pt x="479090" y="126834"/>
                  <a:pt x="465574" y="123929"/>
                  <a:pt x="452176" y="120580"/>
                </a:cubicBezTo>
                <a:cubicBezTo>
                  <a:pt x="442128" y="113881"/>
                  <a:pt x="432833" y="105884"/>
                  <a:pt x="422031" y="100483"/>
                </a:cubicBezTo>
                <a:cubicBezTo>
                  <a:pt x="401433" y="90184"/>
                  <a:pt x="360752" y="84208"/>
                  <a:pt x="341644" y="80387"/>
                </a:cubicBezTo>
                <a:cubicBezTo>
                  <a:pt x="331596" y="66989"/>
                  <a:pt x="325434" y="49483"/>
                  <a:pt x="311499" y="40193"/>
                </a:cubicBezTo>
                <a:cubicBezTo>
                  <a:pt x="293873" y="28442"/>
                  <a:pt x="268835" y="31846"/>
                  <a:pt x="251209" y="20096"/>
                </a:cubicBezTo>
                <a:lnTo>
                  <a:pt x="221064" y="0"/>
                </a:lnTo>
                <a:cubicBezTo>
                  <a:pt x="174172" y="3349"/>
                  <a:pt x="127077" y="4555"/>
                  <a:pt x="80387" y="10048"/>
                </a:cubicBezTo>
                <a:cubicBezTo>
                  <a:pt x="69868" y="11286"/>
                  <a:pt x="58513" y="13479"/>
                  <a:pt x="50242" y="20096"/>
                </a:cubicBezTo>
                <a:cubicBezTo>
                  <a:pt x="40812" y="27640"/>
                  <a:pt x="37876" y="40964"/>
                  <a:pt x="30145" y="50242"/>
                </a:cubicBezTo>
                <a:cubicBezTo>
                  <a:pt x="21048" y="61159"/>
                  <a:pt x="10048" y="70339"/>
                  <a:pt x="0" y="80387"/>
                </a:cubicBezTo>
                <a:cubicBezTo>
                  <a:pt x="3349" y="157424"/>
                  <a:pt x="4134" y="234616"/>
                  <a:pt x="10048" y="311499"/>
                </a:cubicBezTo>
                <a:cubicBezTo>
                  <a:pt x="10860" y="322060"/>
                  <a:pt x="12607" y="334154"/>
                  <a:pt x="20097" y="341644"/>
                </a:cubicBezTo>
                <a:cubicBezTo>
                  <a:pt x="37176" y="358723"/>
                  <a:pt x="60290" y="368439"/>
                  <a:pt x="80387" y="381837"/>
                </a:cubicBezTo>
                <a:lnTo>
                  <a:pt x="110532" y="401934"/>
                </a:lnTo>
                <a:cubicBezTo>
                  <a:pt x="120580" y="408633"/>
                  <a:pt x="129220" y="418212"/>
                  <a:pt x="140677" y="422031"/>
                </a:cubicBezTo>
                <a:lnTo>
                  <a:pt x="200967" y="442127"/>
                </a:lnTo>
                <a:cubicBezTo>
                  <a:pt x="221064" y="455525"/>
                  <a:pt x="238343" y="474683"/>
                  <a:pt x="261257" y="482321"/>
                </a:cubicBezTo>
                <a:cubicBezTo>
                  <a:pt x="295079" y="493595"/>
                  <a:pt x="296825" y="492597"/>
                  <a:pt x="331595" y="512466"/>
                </a:cubicBezTo>
                <a:cubicBezTo>
                  <a:pt x="342080" y="518458"/>
                  <a:pt x="350704" y="527657"/>
                  <a:pt x="361740" y="532562"/>
                </a:cubicBezTo>
                <a:cubicBezTo>
                  <a:pt x="381098" y="541166"/>
                  <a:pt x="401934" y="545960"/>
                  <a:pt x="422031" y="552659"/>
                </a:cubicBezTo>
                <a:lnTo>
                  <a:pt x="452176" y="562707"/>
                </a:lnTo>
                <a:cubicBezTo>
                  <a:pt x="462224" y="566057"/>
                  <a:pt x="471935" y="570679"/>
                  <a:pt x="482321" y="572756"/>
                </a:cubicBezTo>
                <a:cubicBezTo>
                  <a:pt x="499068" y="576105"/>
                  <a:pt x="515993" y="578662"/>
                  <a:pt x="532562" y="582804"/>
                </a:cubicBezTo>
                <a:cubicBezTo>
                  <a:pt x="542838" y="585373"/>
                  <a:pt x="552287" y="590957"/>
                  <a:pt x="562708" y="592852"/>
                </a:cubicBezTo>
                <a:cubicBezTo>
                  <a:pt x="589276" y="597683"/>
                  <a:pt x="616299" y="599551"/>
                  <a:pt x="643094" y="602901"/>
                </a:cubicBezTo>
                <a:lnTo>
                  <a:pt x="1105319" y="592852"/>
                </a:lnTo>
                <a:cubicBezTo>
                  <a:pt x="1115902" y="592420"/>
                  <a:pt x="1125188" y="585373"/>
                  <a:pt x="1135464" y="582804"/>
                </a:cubicBezTo>
                <a:cubicBezTo>
                  <a:pt x="1181494" y="571297"/>
                  <a:pt x="1217285" y="568808"/>
                  <a:pt x="1266092" y="562707"/>
                </a:cubicBezTo>
                <a:cubicBezTo>
                  <a:pt x="1291080" y="546049"/>
                  <a:pt x="1307293" y="533441"/>
                  <a:pt x="1336431" y="522514"/>
                </a:cubicBezTo>
                <a:cubicBezTo>
                  <a:pt x="1349362" y="517665"/>
                  <a:pt x="1363226" y="515815"/>
                  <a:pt x="1376624" y="512466"/>
                </a:cubicBezTo>
                <a:lnTo>
                  <a:pt x="1436914" y="472272"/>
                </a:lnTo>
                <a:cubicBezTo>
                  <a:pt x="1446962" y="465573"/>
                  <a:pt x="1458520" y="460715"/>
                  <a:pt x="1467059" y="452176"/>
                </a:cubicBezTo>
                <a:cubicBezTo>
                  <a:pt x="1477107" y="442128"/>
                  <a:pt x="1486287" y="431128"/>
                  <a:pt x="1497204" y="422031"/>
                </a:cubicBezTo>
                <a:cubicBezTo>
                  <a:pt x="1581142" y="352083"/>
                  <a:pt x="1469425" y="459858"/>
                  <a:pt x="1557494" y="371789"/>
                </a:cubicBezTo>
                <a:cubicBezTo>
                  <a:pt x="1560844" y="361741"/>
                  <a:pt x="1561668" y="350457"/>
                  <a:pt x="1567543" y="341644"/>
                </a:cubicBezTo>
                <a:cubicBezTo>
                  <a:pt x="1611990" y="274974"/>
                  <a:pt x="1584908" y="347106"/>
                  <a:pt x="1617784" y="281354"/>
                </a:cubicBezTo>
                <a:cubicBezTo>
                  <a:pt x="1659385" y="198153"/>
                  <a:pt x="1590337" y="307454"/>
                  <a:pt x="1647930" y="221063"/>
                </a:cubicBezTo>
                <a:cubicBezTo>
                  <a:pt x="1662085" y="178598"/>
                  <a:pt x="1674853" y="154328"/>
                  <a:pt x="1647930" y="100483"/>
                </a:cubicBezTo>
                <a:cubicBezTo>
                  <a:pt x="1642500" y="89623"/>
                  <a:pt x="1614435" y="75362"/>
                  <a:pt x="1607736" y="7033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40832" y="1730829"/>
            <a:ext cx="1607737" cy="703384"/>
          </a:xfrm>
          <a:custGeom>
            <a:avLst/>
            <a:gdLst>
              <a:gd name="connsiteX0" fmla="*/ 1547446 w 1607737"/>
              <a:gd name="connsiteY0" fmla="*/ 391885 h 703384"/>
              <a:gd name="connsiteX1" fmla="*/ 1547446 w 1607737"/>
              <a:gd name="connsiteY1" fmla="*/ 391885 h 703384"/>
              <a:gd name="connsiteX2" fmla="*/ 1477108 w 1607737"/>
              <a:gd name="connsiteY2" fmla="*/ 291402 h 703384"/>
              <a:gd name="connsiteX3" fmla="*/ 1457011 w 1607737"/>
              <a:gd name="connsiteY3" fmla="*/ 261257 h 703384"/>
              <a:gd name="connsiteX4" fmla="*/ 1416818 w 1607737"/>
              <a:gd name="connsiteY4" fmla="*/ 200967 h 703384"/>
              <a:gd name="connsiteX5" fmla="*/ 1396721 w 1607737"/>
              <a:gd name="connsiteY5" fmla="*/ 170822 h 703384"/>
              <a:gd name="connsiteX6" fmla="*/ 1376625 w 1607737"/>
              <a:gd name="connsiteY6" fmla="*/ 140676 h 703384"/>
              <a:gd name="connsiteX7" fmla="*/ 1286189 w 1607737"/>
              <a:gd name="connsiteY7" fmla="*/ 80386 h 703384"/>
              <a:gd name="connsiteX8" fmla="*/ 1256044 w 1607737"/>
              <a:gd name="connsiteY8" fmla="*/ 60290 h 703384"/>
              <a:gd name="connsiteX9" fmla="*/ 1195754 w 1607737"/>
              <a:gd name="connsiteY9" fmla="*/ 40193 h 703384"/>
              <a:gd name="connsiteX10" fmla="*/ 1165609 w 1607737"/>
              <a:gd name="connsiteY10" fmla="*/ 20096 h 703384"/>
              <a:gd name="connsiteX11" fmla="*/ 1085222 w 1607737"/>
              <a:gd name="connsiteY11" fmla="*/ 0 h 703384"/>
              <a:gd name="connsiteX12" fmla="*/ 673240 w 1607737"/>
              <a:gd name="connsiteY12" fmla="*/ 10048 h 703384"/>
              <a:gd name="connsiteX13" fmla="*/ 612950 w 1607737"/>
              <a:gd name="connsiteY13" fmla="*/ 30145 h 703384"/>
              <a:gd name="connsiteX14" fmla="*/ 572756 w 1607737"/>
              <a:gd name="connsiteY14" fmla="*/ 40193 h 703384"/>
              <a:gd name="connsiteX15" fmla="*/ 532563 w 1607737"/>
              <a:gd name="connsiteY15" fmla="*/ 70338 h 703384"/>
              <a:gd name="connsiteX16" fmla="*/ 492370 w 1607737"/>
              <a:gd name="connsiteY16" fmla="*/ 80386 h 703384"/>
              <a:gd name="connsiteX17" fmla="*/ 462225 w 1607737"/>
              <a:gd name="connsiteY17" fmla="*/ 90435 h 703384"/>
              <a:gd name="connsiteX18" fmla="*/ 432079 w 1607737"/>
              <a:gd name="connsiteY18" fmla="*/ 110531 h 703384"/>
              <a:gd name="connsiteX19" fmla="*/ 361741 w 1607737"/>
              <a:gd name="connsiteY19" fmla="*/ 130628 h 703384"/>
              <a:gd name="connsiteX20" fmla="*/ 331596 w 1607737"/>
              <a:gd name="connsiteY20" fmla="*/ 150725 h 703384"/>
              <a:gd name="connsiteX21" fmla="*/ 301451 w 1607737"/>
              <a:gd name="connsiteY21" fmla="*/ 160773 h 703384"/>
              <a:gd name="connsiteX22" fmla="*/ 241161 w 1607737"/>
              <a:gd name="connsiteY22" fmla="*/ 200967 h 703384"/>
              <a:gd name="connsiteX23" fmla="*/ 160774 w 1607737"/>
              <a:gd name="connsiteY23" fmla="*/ 241160 h 703384"/>
              <a:gd name="connsiteX24" fmla="*/ 90435 w 1607737"/>
              <a:gd name="connsiteY24" fmla="*/ 311498 h 703384"/>
              <a:gd name="connsiteX25" fmla="*/ 50242 w 1607737"/>
              <a:gd name="connsiteY25" fmla="*/ 371789 h 703384"/>
              <a:gd name="connsiteX26" fmla="*/ 40194 w 1607737"/>
              <a:gd name="connsiteY26" fmla="*/ 401934 h 703384"/>
              <a:gd name="connsiteX27" fmla="*/ 20097 w 1607737"/>
              <a:gd name="connsiteY27" fmla="*/ 432079 h 703384"/>
              <a:gd name="connsiteX28" fmla="*/ 0 w 1607737"/>
              <a:gd name="connsiteY28" fmla="*/ 492369 h 703384"/>
              <a:gd name="connsiteX29" fmla="*/ 20097 w 1607737"/>
              <a:gd name="connsiteY29" fmla="*/ 663191 h 703384"/>
              <a:gd name="connsiteX30" fmla="*/ 40194 w 1607737"/>
              <a:gd name="connsiteY30" fmla="*/ 693336 h 703384"/>
              <a:gd name="connsiteX31" fmla="*/ 70339 w 1607737"/>
              <a:gd name="connsiteY31" fmla="*/ 703384 h 703384"/>
              <a:gd name="connsiteX32" fmla="*/ 180871 w 1607737"/>
              <a:gd name="connsiteY32" fmla="*/ 693336 h 703384"/>
              <a:gd name="connsiteX33" fmla="*/ 241161 w 1607737"/>
              <a:gd name="connsiteY33" fmla="*/ 673239 h 703384"/>
              <a:gd name="connsiteX34" fmla="*/ 331596 w 1607737"/>
              <a:gd name="connsiteY34" fmla="*/ 612949 h 703384"/>
              <a:gd name="connsiteX35" fmla="*/ 361741 w 1607737"/>
              <a:gd name="connsiteY35" fmla="*/ 592852 h 703384"/>
              <a:gd name="connsiteX36" fmla="*/ 391886 w 1607737"/>
              <a:gd name="connsiteY36" fmla="*/ 572756 h 703384"/>
              <a:gd name="connsiteX37" fmla="*/ 462225 w 1607737"/>
              <a:gd name="connsiteY37" fmla="*/ 512465 h 703384"/>
              <a:gd name="connsiteX38" fmla="*/ 552660 w 1607737"/>
              <a:gd name="connsiteY38" fmla="*/ 442127 h 703384"/>
              <a:gd name="connsiteX39" fmla="*/ 622998 w 1607737"/>
              <a:gd name="connsiteY39" fmla="*/ 422030 h 703384"/>
              <a:gd name="connsiteX40" fmla="*/ 683288 w 1607737"/>
              <a:gd name="connsiteY40" fmla="*/ 401934 h 703384"/>
              <a:gd name="connsiteX41" fmla="*/ 763675 w 1607737"/>
              <a:gd name="connsiteY41" fmla="*/ 391885 h 703384"/>
              <a:gd name="connsiteX42" fmla="*/ 1105319 w 1607737"/>
              <a:gd name="connsiteY42" fmla="*/ 411982 h 703384"/>
              <a:gd name="connsiteX43" fmla="*/ 1145512 w 1607737"/>
              <a:gd name="connsiteY43" fmla="*/ 422030 h 703384"/>
              <a:gd name="connsiteX44" fmla="*/ 1205803 w 1607737"/>
              <a:gd name="connsiteY44" fmla="*/ 462224 h 703384"/>
              <a:gd name="connsiteX45" fmla="*/ 1235948 w 1607737"/>
              <a:gd name="connsiteY45" fmla="*/ 502417 h 703384"/>
              <a:gd name="connsiteX46" fmla="*/ 1256044 w 1607737"/>
              <a:gd name="connsiteY46" fmla="*/ 532562 h 703384"/>
              <a:gd name="connsiteX47" fmla="*/ 1286189 w 1607737"/>
              <a:gd name="connsiteY47" fmla="*/ 552659 h 703384"/>
              <a:gd name="connsiteX48" fmla="*/ 1336431 w 1607737"/>
              <a:gd name="connsiteY48" fmla="*/ 612949 h 703384"/>
              <a:gd name="connsiteX49" fmla="*/ 1356528 w 1607737"/>
              <a:gd name="connsiteY49" fmla="*/ 643094 h 703384"/>
              <a:gd name="connsiteX50" fmla="*/ 1416818 w 1607737"/>
              <a:gd name="connsiteY50" fmla="*/ 683287 h 703384"/>
              <a:gd name="connsiteX51" fmla="*/ 1517301 w 1607737"/>
              <a:gd name="connsiteY51" fmla="*/ 673239 h 703384"/>
              <a:gd name="connsiteX52" fmla="*/ 1557495 w 1607737"/>
              <a:gd name="connsiteY52" fmla="*/ 612949 h 703384"/>
              <a:gd name="connsiteX53" fmla="*/ 1567543 w 1607737"/>
              <a:gd name="connsiteY53" fmla="*/ 582804 h 703384"/>
              <a:gd name="connsiteX54" fmla="*/ 1587640 w 1607737"/>
              <a:gd name="connsiteY54" fmla="*/ 552659 h 703384"/>
              <a:gd name="connsiteX55" fmla="*/ 1607737 w 1607737"/>
              <a:gd name="connsiteY55" fmla="*/ 492369 h 703384"/>
              <a:gd name="connsiteX56" fmla="*/ 1587640 w 1607737"/>
              <a:gd name="connsiteY56" fmla="*/ 411982 h 703384"/>
              <a:gd name="connsiteX57" fmla="*/ 1527350 w 1607737"/>
              <a:gd name="connsiteY57" fmla="*/ 361740 h 703384"/>
              <a:gd name="connsiteX58" fmla="*/ 1517301 w 1607737"/>
              <a:gd name="connsiteY58" fmla="*/ 341643 h 703384"/>
              <a:gd name="connsiteX59" fmla="*/ 1547446 w 1607737"/>
              <a:gd name="connsiteY59" fmla="*/ 391885 h 7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07737" h="703384">
                <a:moveTo>
                  <a:pt x="1547446" y="391885"/>
                </a:moveTo>
                <a:lnTo>
                  <a:pt x="1547446" y="391885"/>
                </a:lnTo>
                <a:lnTo>
                  <a:pt x="1477108" y="291402"/>
                </a:lnTo>
                <a:cubicBezTo>
                  <a:pt x="1470234" y="281473"/>
                  <a:pt x="1463710" y="271305"/>
                  <a:pt x="1457011" y="261257"/>
                </a:cubicBezTo>
                <a:lnTo>
                  <a:pt x="1416818" y="200967"/>
                </a:lnTo>
                <a:lnTo>
                  <a:pt x="1396721" y="170822"/>
                </a:lnTo>
                <a:cubicBezTo>
                  <a:pt x="1390022" y="160773"/>
                  <a:pt x="1386674" y="147375"/>
                  <a:pt x="1376625" y="140676"/>
                </a:cubicBezTo>
                <a:lnTo>
                  <a:pt x="1286189" y="80386"/>
                </a:lnTo>
                <a:cubicBezTo>
                  <a:pt x="1276141" y="73687"/>
                  <a:pt x="1267501" y="64109"/>
                  <a:pt x="1256044" y="60290"/>
                </a:cubicBezTo>
                <a:lnTo>
                  <a:pt x="1195754" y="40193"/>
                </a:lnTo>
                <a:cubicBezTo>
                  <a:pt x="1185706" y="33494"/>
                  <a:pt x="1176959" y="24223"/>
                  <a:pt x="1165609" y="20096"/>
                </a:cubicBezTo>
                <a:cubicBezTo>
                  <a:pt x="1139652" y="10657"/>
                  <a:pt x="1085222" y="0"/>
                  <a:pt x="1085222" y="0"/>
                </a:cubicBezTo>
                <a:cubicBezTo>
                  <a:pt x="947895" y="3349"/>
                  <a:pt x="810329" y="1298"/>
                  <a:pt x="673240" y="10048"/>
                </a:cubicBezTo>
                <a:cubicBezTo>
                  <a:pt x="652099" y="11397"/>
                  <a:pt x="633501" y="25007"/>
                  <a:pt x="612950" y="30145"/>
                </a:cubicBezTo>
                <a:lnTo>
                  <a:pt x="572756" y="40193"/>
                </a:lnTo>
                <a:cubicBezTo>
                  <a:pt x="559358" y="50241"/>
                  <a:pt x="547542" y="62848"/>
                  <a:pt x="532563" y="70338"/>
                </a:cubicBezTo>
                <a:cubicBezTo>
                  <a:pt x="520211" y="76514"/>
                  <a:pt x="505649" y="76592"/>
                  <a:pt x="492370" y="80386"/>
                </a:cubicBezTo>
                <a:cubicBezTo>
                  <a:pt x="482186" y="83296"/>
                  <a:pt x="471699" y="85698"/>
                  <a:pt x="462225" y="90435"/>
                </a:cubicBezTo>
                <a:cubicBezTo>
                  <a:pt x="451423" y="95836"/>
                  <a:pt x="442881" y="105130"/>
                  <a:pt x="432079" y="110531"/>
                </a:cubicBezTo>
                <a:cubicBezTo>
                  <a:pt x="417659" y="117741"/>
                  <a:pt x="374626" y="127407"/>
                  <a:pt x="361741" y="130628"/>
                </a:cubicBezTo>
                <a:cubicBezTo>
                  <a:pt x="351693" y="137327"/>
                  <a:pt x="342398" y="145324"/>
                  <a:pt x="331596" y="150725"/>
                </a:cubicBezTo>
                <a:cubicBezTo>
                  <a:pt x="322122" y="155462"/>
                  <a:pt x="310710" y="155629"/>
                  <a:pt x="301451" y="160773"/>
                </a:cubicBezTo>
                <a:cubicBezTo>
                  <a:pt x="280337" y="172503"/>
                  <a:pt x="263587" y="191997"/>
                  <a:pt x="241161" y="200967"/>
                </a:cubicBezTo>
                <a:cubicBezTo>
                  <a:pt x="211175" y="212961"/>
                  <a:pt x="184857" y="219485"/>
                  <a:pt x="160774" y="241160"/>
                </a:cubicBezTo>
                <a:cubicBezTo>
                  <a:pt x="136128" y="263341"/>
                  <a:pt x="108827" y="283909"/>
                  <a:pt x="90435" y="311498"/>
                </a:cubicBezTo>
                <a:lnTo>
                  <a:pt x="50242" y="371789"/>
                </a:lnTo>
                <a:cubicBezTo>
                  <a:pt x="46893" y="381837"/>
                  <a:pt x="44931" y="392460"/>
                  <a:pt x="40194" y="401934"/>
                </a:cubicBezTo>
                <a:cubicBezTo>
                  <a:pt x="34793" y="412736"/>
                  <a:pt x="25002" y="421043"/>
                  <a:pt x="20097" y="432079"/>
                </a:cubicBezTo>
                <a:cubicBezTo>
                  <a:pt x="11493" y="451437"/>
                  <a:pt x="0" y="492369"/>
                  <a:pt x="0" y="492369"/>
                </a:cubicBezTo>
                <a:cubicBezTo>
                  <a:pt x="1587" y="514586"/>
                  <a:pt x="-2740" y="617516"/>
                  <a:pt x="20097" y="663191"/>
                </a:cubicBezTo>
                <a:cubicBezTo>
                  <a:pt x="25498" y="673993"/>
                  <a:pt x="30764" y="685792"/>
                  <a:pt x="40194" y="693336"/>
                </a:cubicBezTo>
                <a:cubicBezTo>
                  <a:pt x="48465" y="699953"/>
                  <a:pt x="60291" y="700035"/>
                  <a:pt x="70339" y="703384"/>
                </a:cubicBezTo>
                <a:cubicBezTo>
                  <a:pt x="107183" y="700035"/>
                  <a:pt x="144438" y="699765"/>
                  <a:pt x="180871" y="693336"/>
                </a:cubicBezTo>
                <a:cubicBezTo>
                  <a:pt x="201732" y="689655"/>
                  <a:pt x="241161" y="673239"/>
                  <a:pt x="241161" y="673239"/>
                </a:cubicBezTo>
                <a:lnTo>
                  <a:pt x="331596" y="612949"/>
                </a:lnTo>
                <a:lnTo>
                  <a:pt x="361741" y="592852"/>
                </a:lnTo>
                <a:cubicBezTo>
                  <a:pt x="371789" y="586153"/>
                  <a:pt x="383347" y="581295"/>
                  <a:pt x="391886" y="572756"/>
                </a:cubicBezTo>
                <a:cubicBezTo>
                  <a:pt x="466686" y="497956"/>
                  <a:pt x="371992" y="589808"/>
                  <a:pt x="462225" y="512465"/>
                </a:cubicBezTo>
                <a:cubicBezTo>
                  <a:pt x="495328" y="484091"/>
                  <a:pt x="504547" y="458164"/>
                  <a:pt x="552660" y="442127"/>
                </a:cubicBezTo>
                <a:cubicBezTo>
                  <a:pt x="653968" y="408359"/>
                  <a:pt x="496826" y="459882"/>
                  <a:pt x="622998" y="422030"/>
                </a:cubicBezTo>
                <a:cubicBezTo>
                  <a:pt x="643288" y="415943"/>
                  <a:pt x="662268" y="404562"/>
                  <a:pt x="683288" y="401934"/>
                </a:cubicBezTo>
                <a:lnTo>
                  <a:pt x="763675" y="391885"/>
                </a:lnTo>
                <a:cubicBezTo>
                  <a:pt x="876891" y="396240"/>
                  <a:pt x="992688" y="393211"/>
                  <a:pt x="1105319" y="411982"/>
                </a:cubicBezTo>
                <a:cubicBezTo>
                  <a:pt x="1118941" y="414252"/>
                  <a:pt x="1132114" y="418681"/>
                  <a:pt x="1145512" y="422030"/>
                </a:cubicBezTo>
                <a:cubicBezTo>
                  <a:pt x="1165609" y="435428"/>
                  <a:pt x="1191311" y="442901"/>
                  <a:pt x="1205803" y="462224"/>
                </a:cubicBezTo>
                <a:cubicBezTo>
                  <a:pt x="1215851" y="475622"/>
                  <a:pt x="1226214" y="488789"/>
                  <a:pt x="1235948" y="502417"/>
                </a:cubicBezTo>
                <a:cubicBezTo>
                  <a:pt x="1242967" y="512244"/>
                  <a:pt x="1247505" y="524023"/>
                  <a:pt x="1256044" y="532562"/>
                </a:cubicBezTo>
                <a:cubicBezTo>
                  <a:pt x="1264583" y="541102"/>
                  <a:pt x="1276141" y="545960"/>
                  <a:pt x="1286189" y="552659"/>
                </a:cubicBezTo>
                <a:cubicBezTo>
                  <a:pt x="1336086" y="627503"/>
                  <a:pt x="1271956" y="535580"/>
                  <a:pt x="1336431" y="612949"/>
                </a:cubicBezTo>
                <a:cubicBezTo>
                  <a:pt x="1344162" y="622227"/>
                  <a:pt x="1347439" y="635142"/>
                  <a:pt x="1356528" y="643094"/>
                </a:cubicBezTo>
                <a:cubicBezTo>
                  <a:pt x="1374705" y="658999"/>
                  <a:pt x="1416818" y="683287"/>
                  <a:pt x="1416818" y="683287"/>
                </a:cubicBezTo>
                <a:cubicBezTo>
                  <a:pt x="1450312" y="679938"/>
                  <a:pt x="1487193" y="688293"/>
                  <a:pt x="1517301" y="673239"/>
                </a:cubicBezTo>
                <a:cubicBezTo>
                  <a:pt x="1538904" y="662437"/>
                  <a:pt x="1557495" y="612949"/>
                  <a:pt x="1557495" y="612949"/>
                </a:cubicBezTo>
                <a:cubicBezTo>
                  <a:pt x="1560844" y="602901"/>
                  <a:pt x="1562806" y="592278"/>
                  <a:pt x="1567543" y="582804"/>
                </a:cubicBezTo>
                <a:cubicBezTo>
                  <a:pt x="1572944" y="572002"/>
                  <a:pt x="1582735" y="563695"/>
                  <a:pt x="1587640" y="552659"/>
                </a:cubicBezTo>
                <a:cubicBezTo>
                  <a:pt x="1596244" y="533301"/>
                  <a:pt x="1607737" y="492369"/>
                  <a:pt x="1607737" y="492369"/>
                </a:cubicBezTo>
                <a:cubicBezTo>
                  <a:pt x="1606288" y="485125"/>
                  <a:pt x="1596467" y="425222"/>
                  <a:pt x="1587640" y="411982"/>
                </a:cubicBezTo>
                <a:cubicBezTo>
                  <a:pt x="1554719" y="362600"/>
                  <a:pt x="1564421" y="398811"/>
                  <a:pt x="1527350" y="361740"/>
                </a:cubicBezTo>
                <a:cubicBezTo>
                  <a:pt x="1522054" y="356444"/>
                  <a:pt x="1520651" y="348342"/>
                  <a:pt x="1517301" y="341643"/>
                </a:cubicBezTo>
                <a:lnTo>
                  <a:pt x="1547446" y="3918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724120" y="2605035"/>
            <a:ext cx="491346" cy="552659"/>
          </a:xfrm>
          <a:custGeom>
            <a:avLst/>
            <a:gdLst>
              <a:gd name="connsiteX0" fmla="*/ 391886 w 491346"/>
              <a:gd name="connsiteY0" fmla="*/ 70339 h 552659"/>
              <a:gd name="connsiteX1" fmla="*/ 391886 w 491346"/>
              <a:gd name="connsiteY1" fmla="*/ 70339 h 552659"/>
              <a:gd name="connsiteX2" fmla="*/ 321547 w 491346"/>
              <a:gd name="connsiteY2" fmla="*/ 20097 h 552659"/>
              <a:gd name="connsiteX3" fmla="*/ 281354 w 491346"/>
              <a:gd name="connsiteY3" fmla="*/ 10048 h 552659"/>
              <a:gd name="connsiteX4" fmla="*/ 251209 w 491346"/>
              <a:gd name="connsiteY4" fmla="*/ 0 h 552659"/>
              <a:gd name="connsiteX5" fmla="*/ 170822 w 491346"/>
              <a:gd name="connsiteY5" fmla="*/ 20097 h 552659"/>
              <a:gd name="connsiteX6" fmla="*/ 110532 w 491346"/>
              <a:gd name="connsiteY6" fmla="*/ 60290 h 552659"/>
              <a:gd name="connsiteX7" fmla="*/ 90435 w 491346"/>
              <a:gd name="connsiteY7" fmla="*/ 90435 h 552659"/>
              <a:gd name="connsiteX8" fmla="*/ 60290 w 491346"/>
              <a:gd name="connsiteY8" fmla="*/ 110532 h 552659"/>
              <a:gd name="connsiteX9" fmla="*/ 50242 w 491346"/>
              <a:gd name="connsiteY9" fmla="*/ 140677 h 552659"/>
              <a:gd name="connsiteX10" fmla="*/ 30145 w 491346"/>
              <a:gd name="connsiteY10" fmla="*/ 170822 h 552659"/>
              <a:gd name="connsiteX11" fmla="*/ 0 w 491346"/>
              <a:gd name="connsiteY11" fmla="*/ 271306 h 552659"/>
              <a:gd name="connsiteX12" fmla="*/ 20097 w 491346"/>
              <a:gd name="connsiteY12" fmla="*/ 391886 h 552659"/>
              <a:gd name="connsiteX13" fmla="*/ 60290 w 491346"/>
              <a:gd name="connsiteY13" fmla="*/ 452176 h 552659"/>
              <a:gd name="connsiteX14" fmla="*/ 90435 w 491346"/>
              <a:gd name="connsiteY14" fmla="*/ 472273 h 552659"/>
              <a:gd name="connsiteX15" fmla="*/ 100484 w 491346"/>
              <a:gd name="connsiteY15" fmla="*/ 502418 h 552659"/>
              <a:gd name="connsiteX16" fmla="*/ 190919 w 491346"/>
              <a:gd name="connsiteY16" fmla="*/ 542611 h 552659"/>
              <a:gd name="connsiteX17" fmla="*/ 221064 w 491346"/>
              <a:gd name="connsiteY17" fmla="*/ 552659 h 552659"/>
              <a:gd name="connsiteX18" fmla="*/ 351693 w 491346"/>
              <a:gd name="connsiteY18" fmla="*/ 542611 h 552659"/>
              <a:gd name="connsiteX19" fmla="*/ 411983 w 491346"/>
              <a:gd name="connsiteY19" fmla="*/ 522514 h 552659"/>
              <a:gd name="connsiteX20" fmla="*/ 452176 w 491346"/>
              <a:gd name="connsiteY20" fmla="*/ 462224 h 552659"/>
              <a:gd name="connsiteX21" fmla="*/ 472273 w 491346"/>
              <a:gd name="connsiteY21" fmla="*/ 432079 h 552659"/>
              <a:gd name="connsiteX22" fmla="*/ 472273 w 491346"/>
              <a:gd name="connsiteY22" fmla="*/ 200967 h 552659"/>
              <a:gd name="connsiteX23" fmla="*/ 452176 w 491346"/>
              <a:gd name="connsiteY23" fmla="*/ 140677 h 552659"/>
              <a:gd name="connsiteX24" fmla="*/ 422031 w 491346"/>
              <a:gd name="connsiteY24" fmla="*/ 80387 h 552659"/>
              <a:gd name="connsiteX25" fmla="*/ 391886 w 491346"/>
              <a:gd name="connsiteY25" fmla="*/ 70339 h 55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1346" h="552659">
                <a:moveTo>
                  <a:pt x="391886" y="70339"/>
                </a:moveTo>
                <a:lnTo>
                  <a:pt x="391886" y="70339"/>
                </a:lnTo>
                <a:cubicBezTo>
                  <a:pt x="368440" y="53592"/>
                  <a:pt x="346842" y="33894"/>
                  <a:pt x="321547" y="20097"/>
                </a:cubicBezTo>
                <a:cubicBezTo>
                  <a:pt x="309423" y="13484"/>
                  <a:pt x="294633" y="13842"/>
                  <a:pt x="281354" y="10048"/>
                </a:cubicBezTo>
                <a:cubicBezTo>
                  <a:pt x="271170" y="7138"/>
                  <a:pt x="261257" y="3349"/>
                  <a:pt x="251209" y="0"/>
                </a:cubicBezTo>
                <a:cubicBezTo>
                  <a:pt x="237283" y="2785"/>
                  <a:pt x="188206" y="10439"/>
                  <a:pt x="170822" y="20097"/>
                </a:cubicBezTo>
                <a:cubicBezTo>
                  <a:pt x="149708" y="31827"/>
                  <a:pt x="110532" y="60290"/>
                  <a:pt x="110532" y="60290"/>
                </a:cubicBezTo>
                <a:cubicBezTo>
                  <a:pt x="103833" y="70338"/>
                  <a:pt x="98974" y="81896"/>
                  <a:pt x="90435" y="90435"/>
                </a:cubicBezTo>
                <a:cubicBezTo>
                  <a:pt x="81896" y="98974"/>
                  <a:pt x="67834" y="101102"/>
                  <a:pt x="60290" y="110532"/>
                </a:cubicBezTo>
                <a:cubicBezTo>
                  <a:pt x="53673" y="118803"/>
                  <a:pt x="54979" y="131203"/>
                  <a:pt x="50242" y="140677"/>
                </a:cubicBezTo>
                <a:cubicBezTo>
                  <a:pt x="44841" y="151479"/>
                  <a:pt x="36844" y="160774"/>
                  <a:pt x="30145" y="170822"/>
                </a:cubicBezTo>
                <a:cubicBezTo>
                  <a:pt x="5682" y="244214"/>
                  <a:pt x="15187" y="210561"/>
                  <a:pt x="0" y="271306"/>
                </a:cubicBezTo>
                <a:cubicBezTo>
                  <a:pt x="942" y="278845"/>
                  <a:pt x="9033" y="369758"/>
                  <a:pt x="20097" y="391886"/>
                </a:cubicBezTo>
                <a:cubicBezTo>
                  <a:pt x="30898" y="413489"/>
                  <a:pt x="40193" y="438778"/>
                  <a:pt x="60290" y="452176"/>
                </a:cubicBezTo>
                <a:lnTo>
                  <a:pt x="90435" y="472273"/>
                </a:lnTo>
                <a:cubicBezTo>
                  <a:pt x="93785" y="482321"/>
                  <a:pt x="93867" y="494147"/>
                  <a:pt x="100484" y="502418"/>
                </a:cubicBezTo>
                <a:cubicBezTo>
                  <a:pt x="117855" y="524131"/>
                  <a:pt x="172499" y="536471"/>
                  <a:pt x="190919" y="542611"/>
                </a:cubicBezTo>
                <a:lnTo>
                  <a:pt x="221064" y="552659"/>
                </a:lnTo>
                <a:cubicBezTo>
                  <a:pt x="264607" y="549310"/>
                  <a:pt x="308556" y="549422"/>
                  <a:pt x="351693" y="542611"/>
                </a:cubicBezTo>
                <a:cubicBezTo>
                  <a:pt x="372618" y="539307"/>
                  <a:pt x="411983" y="522514"/>
                  <a:pt x="411983" y="522514"/>
                </a:cubicBezTo>
                <a:lnTo>
                  <a:pt x="452176" y="462224"/>
                </a:lnTo>
                <a:lnTo>
                  <a:pt x="472273" y="432079"/>
                </a:lnTo>
                <a:cubicBezTo>
                  <a:pt x="501908" y="343171"/>
                  <a:pt x="493125" y="381686"/>
                  <a:pt x="472273" y="200967"/>
                </a:cubicBezTo>
                <a:cubicBezTo>
                  <a:pt x="469845" y="179923"/>
                  <a:pt x="458875" y="160774"/>
                  <a:pt x="452176" y="140677"/>
                </a:cubicBezTo>
                <a:cubicBezTo>
                  <a:pt x="444003" y="116158"/>
                  <a:pt x="441511" y="99867"/>
                  <a:pt x="422031" y="80387"/>
                </a:cubicBezTo>
                <a:cubicBezTo>
                  <a:pt x="409903" y="68259"/>
                  <a:pt x="396910" y="72014"/>
                  <a:pt x="391886" y="703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27923" y="3589774"/>
            <a:ext cx="3505783" cy="1316334"/>
          </a:xfrm>
          <a:custGeom>
            <a:avLst/>
            <a:gdLst>
              <a:gd name="connsiteX0" fmla="*/ 1052241 w 3505783"/>
              <a:gd name="connsiteY0" fmla="*/ 10048 h 1316334"/>
              <a:gd name="connsiteX1" fmla="*/ 1052241 w 3505783"/>
              <a:gd name="connsiteY1" fmla="*/ 10048 h 1316334"/>
              <a:gd name="connsiteX2" fmla="*/ 961806 w 3505783"/>
              <a:gd name="connsiteY2" fmla="*/ 40193 h 1316334"/>
              <a:gd name="connsiteX3" fmla="*/ 931661 w 3505783"/>
              <a:gd name="connsiteY3" fmla="*/ 60290 h 1316334"/>
              <a:gd name="connsiteX4" fmla="*/ 901516 w 3505783"/>
              <a:gd name="connsiteY4" fmla="*/ 70338 h 1316334"/>
              <a:gd name="connsiteX5" fmla="*/ 891468 w 3505783"/>
              <a:gd name="connsiteY5" fmla="*/ 100483 h 1316334"/>
              <a:gd name="connsiteX6" fmla="*/ 841226 w 3505783"/>
              <a:gd name="connsiteY6" fmla="*/ 140677 h 1316334"/>
              <a:gd name="connsiteX7" fmla="*/ 831177 w 3505783"/>
              <a:gd name="connsiteY7" fmla="*/ 170822 h 1316334"/>
              <a:gd name="connsiteX8" fmla="*/ 811081 w 3505783"/>
              <a:gd name="connsiteY8" fmla="*/ 200967 h 1316334"/>
              <a:gd name="connsiteX9" fmla="*/ 790984 w 3505783"/>
              <a:gd name="connsiteY9" fmla="*/ 271305 h 1316334"/>
              <a:gd name="connsiteX10" fmla="*/ 780936 w 3505783"/>
              <a:gd name="connsiteY10" fmla="*/ 301450 h 1316334"/>
              <a:gd name="connsiteX11" fmla="*/ 801032 w 3505783"/>
              <a:gd name="connsiteY11" fmla="*/ 432079 h 1316334"/>
              <a:gd name="connsiteX12" fmla="*/ 821129 w 3505783"/>
              <a:gd name="connsiteY12" fmla="*/ 462224 h 1316334"/>
              <a:gd name="connsiteX13" fmla="*/ 831177 w 3505783"/>
              <a:gd name="connsiteY13" fmla="*/ 492369 h 1316334"/>
              <a:gd name="connsiteX14" fmla="*/ 851274 w 3505783"/>
              <a:gd name="connsiteY14" fmla="*/ 522514 h 1316334"/>
              <a:gd name="connsiteX15" fmla="*/ 821129 w 3505783"/>
              <a:gd name="connsiteY15" fmla="*/ 582804 h 1316334"/>
              <a:gd name="connsiteX16" fmla="*/ 790984 w 3505783"/>
              <a:gd name="connsiteY16" fmla="*/ 592852 h 1316334"/>
              <a:gd name="connsiteX17" fmla="*/ 760839 w 3505783"/>
              <a:gd name="connsiteY17" fmla="*/ 622997 h 1316334"/>
              <a:gd name="connsiteX18" fmla="*/ 730694 w 3505783"/>
              <a:gd name="connsiteY18" fmla="*/ 633046 h 1316334"/>
              <a:gd name="connsiteX19" fmla="*/ 700549 w 3505783"/>
              <a:gd name="connsiteY19" fmla="*/ 653142 h 1316334"/>
              <a:gd name="connsiteX20" fmla="*/ 630210 w 3505783"/>
              <a:gd name="connsiteY20" fmla="*/ 693336 h 1316334"/>
              <a:gd name="connsiteX21" fmla="*/ 600065 w 3505783"/>
              <a:gd name="connsiteY21" fmla="*/ 703384 h 1316334"/>
              <a:gd name="connsiteX22" fmla="*/ 559872 w 3505783"/>
              <a:gd name="connsiteY22" fmla="*/ 713433 h 1316334"/>
              <a:gd name="connsiteX23" fmla="*/ 519679 w 3505783"/>
              <a:gd name="connsiteY23" fmla="*/ 733529 h 1316334"/>
              <a:gd name="connsiteX24" fmla="*/ 338808 w 3505783"/>
              <a:gd name="connsiteY24" fmla="*/ 743578 h 1316334"/>
              <a:gd name="connsiteX25" fmla="*/ 248373 w 3505783"/>
              <a:gd name="connsiteY25" fmla="*/ 753626 h 1316334"/>
              <a:gd name="connsiteX26" fmla="*/ 87599 w 3505783"/>
              <a:gd name="connsiteY26" fmla="*/ 743578 h 1316334"/>
              <a:gd name="connsiteX27" fmla="*/ 7213 w 3505783"/>
              <a:gd name="connsiteY27" fmla="*/ 733529 h 1316334"/>
              <a:gd name="connsiteX28" fmla="*/ 17261 w 3505783"/>
              <a:gd name="connsiteY28" fmla="*/ 813916 h 1316334"/>
              <a:gd name="connsiteX29" fmla="*/ 67503 w 3505783"/>
              <a:gd name="connsiteY29" fmla="*/ 904351 h 1316334"/>
              <a:gd name="connsiteX30" fmla="*/ 107696 w 3505783"/>
              <a:gd name="connsiteY30" fmla="*/ 964641 h 1316334"/>
              <a:gd name="connsiteX31" fmla="*/ 127793 w 3505783"/>
              <a:gd name="connsiteY31" fmla="*/ 994786 h 1316334"/>
              <a:gd name="connsiteX32" fmla="*/ 167986 w 3505783"/>
              <a:gd name="connsiteY32" fmla="*/ 1024931 h 1316334"/>
              <a:gd name="connsiteX33" fmla="*/ 198131 w 3505783"/>
              <a:gd name="connsiteY33" fmla="*/ 1055077 h 1316334"/>
              <a:gd name="connsiteX34" fmla="*/ 258421 w 3505783"/>
              <a:gd name="connsiteY34" fmla="*/ 1075173 h 1316334"/>
              <a:gd name="connsiteX35" fmla="*/ 348857 w 3505783"/>
              <a:gd name="connsiteY35" fmla="*/ 1125415 h 1316334"/>
              <a:gd name="connsiteX36" fmla="*/ 379002 w 3505783"/>
              <a:gd name="connsiteY36" fmla="*/ 1145512 h 1316334"/>
              <a:gd name="connsiteX37" fmla="*/ 449340 w 3505783"/>
              <a:gd name="connsiteY37" fmla="*/ 1165608 h 1316334"/>
              <a:gd name="connsiteX38" fmla="*/ 479485 w 3505783"/>
              <a:gd name="connsiteY38" fmla="*/ 1185705 h 1316334"/>
              <a:gd name="connsiteX39" fmla="*/ 519679 w 3505783"/>
              <a:gd name="connsiteY39" fmla="*/ 1195753 h 1316334"/>
              <a:gd name="connsiteX40" fmla="*/ 579969 w 3505783"/>
              <a:gd name="connsiteY40" fmla="*/ 1215850 h 1316334"/>
              <a:gd name="connsiteX41" fmla="*/ 610114 w 3505783"/>
              <a:gd name="connsiteY41" fmla="*/ 1225898 h 1316334"/>
              <a:gd name="connsiteX42" fmla="*/ 650307 w 3505783"/>
              <a:gd name="connsiteY42" fmla="*/ 1245995 h 1316334"/>
              <a:gd name="connsiteX43" fmla="*/ 740742 w 3505783"/>
              <a:gd name="connsiteY43" fmla="*/ 1256044 h 1316334"/>
              <a:gd name="connsiteX44" fmla="*/ 790984 w 3505783"/>
              <a:gd name="connsiteY44" fmla="*/ 1266092 h 1316334"/>
              <a:gd name="connsiteX45" fmla="*/ 871371 w 3505783"/>
              <a:gd name="connsiteY45" fmla="*/ 1276140 h 1316334"/>
              <a:gd name="connsiteX46" fmla="*/ 901516 w 3505783"/>
              <a:gd name="connsiteY46" fmla="*/ 1286189 h 1316334"/>
              <a:gd name="connsiteX47" fmla="*/ 1012048 w 3505783"/>
              <a:gd name="connsiteY47" fmla="*/ 1306285 h 1316334"/>
              <a:gd name="connsiteX48" fmla="*/ 1403934 w 3505783"/>
              <a:gd name="connsiteY48" fmla="*/ 1286189 h 1316334"/>
              <a:gd name="connsiteX49" fmla="*/ 1444127 w 3505783"/>
              <a:gd name="connsiteY49" fmla="*/ 1276140 h 1316334"/>
              <a:gd name="connsiteX50" fmla="*/ 1504417 w 3505783"/>
              <a:gd name="connsiteY50" fmla="*/ 1256044 h 1316334"/>
              <a:gd name="connsiteX51" fmla="*/ 1544610 w 3505783"/>
              <a:gd name="connsiteY51" fmla="*/ 1235947 h 1316334"/>
              <a:gd name="connsiteX52" fmla="*/ 1604901 w 3505783"/>
              <a:gd name="connsiteY52" fmla="*/ 1195753 h 1316334"/>
              <a:gd name="connsiteX53" fmla="*/ 1635046 w 3505783"/>
              <a:gd name="connsiteY53" fmla="*/ 1175657 h 1316334"/>
              <a:gd name="connsiteX54" fmla="*/ 1665191 w 3505783"/>
              <a:gd name="connsiteY54" fmla="*/ 1155560 h 1316334"/>
              <a:gd name="connsiteX55" fmla="*/ 1695336 w 3505783"/>
              <a:gd name="connsiteY55" fmla="*/ 1135463 h 1316334"/>
              <a:gd name="connsiteX56" fmla="*/ 1765674 w 3505783"/>
              <a:gd name="connsiteY56" fmla="*/ 1155560 h 1316334"/>
              <a:gd name="connsiteX57" fmla="*/ 1825964 w 3505783"/>
              <a:gd name="connsiteY57" fmla="*/ 1195753 h 1316334"/>
              <a:gd name="connsiteX58" fmla="*/ 1886254 w 3505783"/>
              <a:gd name="connsiteY58" fmla="*/ 1225898 h 1316334"/>
              <a:gd name="connsiteX59" fmla="*/ 1926448 w 3505783"/>
              <a:gd name="connsiteY59" fmla="*/ 1245995 h 1316334"/>
              <a:gd name="connsiteX60" fmla="*/ 1966641 w 3505783"/>
              <a:gd name="connsiteY60" fmla="*/ 1276140 h 1316334"/>
              <a:gd name="connsiteX61" fmla="*/ 2026931 w 3505783"/>
              <a:gd name="connsiteY61" fmla="*/ 1286189 h 1316334"/>
              <a:gd name="connsiteX62" fmla="*/ 2258043 w 3505783"/>
              <a:gd name="connsiteY62" fmla="*/ 1316334 h 1316334"/>
              <a:gd name="connsiteX63" fmla="*/ 2639881 w 3505783"/>
              <a:gd name="connsiteY63" fmla="*/ 1296237 h 1316334"/>
              <a:gd name="connsiteX64" fmla="*/ 2700171 w 3505783"/>
              <a:gd name="connsiteY64" fmla="*/ 1286189 h 1316334"/>
              <a:gd name="connsiteX65" fmla="*/ 2810703 w 3505783"/>
              <a:gd name="connsiteY65" fmla="*/ 1276140 h 1316334"/>
              <a:gd name="connsiteX66" fmla="*/ 2901138 w 3505783"/>
              <a:gd name="connsiteY66" fmla="*/ 1266092 h 1316334"/>
              <a:gd name="connsiteX67" fmla="*/ 2971476 w 3505783"/>
              <a:gd name="connsiteY67" fmla="*/ 1225898 h 1316334"/>
              <a:gd name="connsiteX68" fmla="*/ 3031766 w 3505783"/>
              <a:gd name="connsiteY68" fmla="*/ 1205802 h 1316334"/>
              <a:gd name="connsiteX69" fmla="*/ 3071960 w 3505783"/>
              <a:gd name="connsiteY69" fmla="*/ 1195753 h 1316334"/>
              <a:gd name="connsiteX70" fmla="*/ 3152347 w 3505783"/>
              <a:gd name="connsiteY70" fmla="*/ 1165608 h 1316334"/>
              <a:gd name="connsiteX71" fmla="*/ 3293024 w 3505783"/>
              <a:gd name="connsiteY71" fmla="*/ 1075173 h 1316334"/>
              <a:gd name="connsiteX72" fmla="*/ 3323169 w 3505783"/>
              <a:gd name="connsiteY72" fmla="*/ 1055077 h 1316334"/>
              <a:gd name="connsiteX73" fmla="*/ 3383459 w 3505783"/>
              <a:gd name="connsiteY73" fmla="*/ 1014883 h 1316334"/>
              <a:gd name="connsiteX74" fmla="*/ 3403555 w 3505783"/>
              <a:gd name="connsiteY74" fmla="*/ 984738 h 1316334"/>
              <a:gd name="connsiteX75" fmla="*/ 3463846 w 3505783"/>
              <a:gd name="connsiteY75" fmla="*/ 934496 h 1316334"/>
              <a:gd name="connsiteX76" fmla="*/ 3473894 w 3505783"/>
              <a:gd name="connsiteY76" fmla="*/ 904351 h 1316334"/>
              <a:gd name="connsiteX77" fmla="*/ 3493991 w 3505783"/>
              <a:gd name="connsiteY77" fmla="*/ 874206 h 1316334"/>
              <a:gd name="connsiteX78" fmla="*/ 3504039 w 3505783"/>
              <a:gd name="connsiteY78" fmla="*/ 834013 h 1316334"/>
              <a:gd name="connsiteX79" fmla="*/ 3493991 w 3505783"/>
              <a:gd name="connsiteY79" fmla="*/ 673239 h 1316334"/>
              <a:gd name="connsiteX80" fmla="*/ 3443749 w 3505783"/>
              <a:gd name="connsiteY80" fmla="*/ 693336 h 1316334"/>
              <a:gd name="connsiteX81" fmla="*/ 3353314 w 3505783"/>
              <a:gd name="connsiteY81" fmla="*/ 723481 h 1316334"/>
              <a:gd name="connsiteX82" fmla="*/ 3323169 w 3505783"/>
              <a:gd name="connsiteY82" fmla="*/ 743578 h 1316334"/>
              <a:gd name="connsiteX83" fmla="*/ 3272927 w 3505783"/>
              <a:gd name="connsiteY83" fmla="*/ 753626 h 1316334"/>
              <a:gd name="connsiteX84" fmla="*/ 3112153 w 3505783"/>
              <a:gd name="connsiteY84" fmla="*/ 773723 h 1316334"/>
              <a:gd name="connsiteX85" fmla="*/ 2810703 w 3505783"/>
              <a:gd name="connsiteY85" fmla="*/ 783771 h 1316334"/>
              <a:gd name="connsiteX86" fmla="*/ 2569542 w 3505783"/>
              <a:gd name="connsiteY86" fmla="*/ 773723 h 1316334"/>
              <a:gd name="connsiteX87" fmla="*/ 2509252 w 3505783"/>
              <a:gd name="connsiteY87" fmla="*/ 753626 h 1316334"/>
              <a:gd name="connsiteX88" fmla="*/ 2398720 w 3505783"/>
              <a:gd name="connsiteY88" fmla="*/ 723481 h 1316334"/>
              <a:gd name="connsiteX89" fmla="*/ 2368575 w 3505783"/>
              <a:gd name="connsiteY89" fmla="*/ 703384 h 1316334"/>
              <a:gd name="connsiteX90" fmla="*/ 2338430 w 3505783"/>
              <a:gd name="connsiteY90" fmla="*/ 673239 h 1316334"/>
              <a:gd name="connsiteX91" fmla="*/ 2308285 w 3505783"/>
              <a:gd name="connsiteY91" fmla="*/ 663191 h 1316334"/>
              <a:gd name="connsiteX92" fmla="*/ 2268092 w 3505783"/>
              <a:gd name="connsiteY92" fmla="*/ 612949 h 1316334"/>
              <a:gd name="connsiteX93" fmla="*/ 2217850 w 3505783"/>
              <a:gd name="connsiteY93" fmla="*/ 572756 h 1316334"/>
              <a:gd name="connsiteX94" fmla="*/ 2197753 w 3505783"/>
              <a:gd name="connsiteY94" fmla="*/ 502417 h 1316334"/>
              <a:gd name="connsiteX95" fmla="*/ 2258043 w 3505783"/>
              <a:gd name="connsiteY95" fmla="*/ 472272 h 1316334"/>
              <a:gd name="connsiteX96" fmla="*/ 2328382 w 3505783"/>
              <a:gd name="connsiteY96" fmla="*/ 452175 h 1316334"/>
              <a:gd name="connsiteX97" fmla="*/ 2368575 w 3505783"/>
              <a:gd name="connsiteY97" fmla="*/ 432079 h 1316334"/>
              <a:gd name="connsiteX98" fmla="*/ 2438914 w 3505783"/>
              <a:gd name="connsiteY98" fmla="*/ 401934 h 1316334"/>
              <a:gd name="connsiteX99" fmla="*/ 2459010 w 3505783"/>
              <a:gd name="connsiteY99" fmla="*/ 371789 h 1316334"/>
              <a:gd name="connsiteX100" fmla="*/ 2489155 w 3505783"/>
              <a:gd name="connsiteY100" fmla="*/ 351692 h 1316334"/>
              <a:gd name="connsiteX101" fmla="*/ 2509252 w 3505783"/>
              <a:gd name="connsiteY101" fmla="*/ 271305 h 1316334"/>
              <a:gd name="connsiteX102" fmla="*/ 2479107 w 3505783"/>
              <a:gd name="connsiteY102" fmla="*/ 140677 h 1316334"/>
              <a:gd name="connsiteX103" fmla="*/ 2428865 w 3505783"/>
              <a:gd name="connsiteY103" fmla="*/ 90435 h 1316334"/>
              <a:gd name="connsiteX104" fmla="*/ 2388672 w 3505783"/>
              <a:gd name="connsiteY104" fmla="*/ 80386 h 1316334"/>
              <a:gd name="connsiteX105" fmla="*/ 2368575 w 3505783"/>
              <a:gd name="connsiteY105" fmla="*/ 50241 h 1316334"/>
              <a:gd name="connsiteX106" fmla="*/ 2328382 w 3505783"/>
              <a:gd name="connsiteY106" fmla="*/ 40193 h 1316334"/>
              <a:gd name="connsiteX107" fmla="*/ 2237947 w 3505783"/>
              <a:gd name="connsiteY107" fmla="*/ 0 h 1316334"/>
              <a:gd name="connsiteX108" fmla="*/ 2137463 w 3505783"/>
              <a:gd name="connsiteY108" fmla="*/ 10048 h 1316334"/>
              <a:gd name="connsiteX109" fmla="*/ 2077173 w 3505783"/>
              <a:gd name="connsiteY109" fmla="*/ 50241 h 1316334"/>
              <a:gd name="connsiteX110" fmla="*/ 2036980 w 3505783"/>
              <a:gd name="connsiteY110" fmla="*/ 140677 h 1316334"/>
              <a:gd name="connsiteX111" fmla="*/ 2026931 w 3505783"/>
              <a:gd name="connsiteY111" fmla="*/ 170822 h 1316334"/>
              <a:gd name="connsiteX112" fmla="*/ 2016883 w 3505783"/>
              <a:gd name="connsiteY112" fmla="*/ 200967 h 1316334"/>
              <a:gd name="connsiteX113" fmla="*/ 1966641 w 3505783"/>
              <a:gd name="connsiteY113" fmla="*/ 251208 h 1316334"/>
              <a:gd name="connsiteX114" fmla="*/ 1936496 w 3505783"/>
              <a:gd name="connsiteY114" fmla="*/ 281353 h 1316334"/>
              <a:gd name="connsiteX115" fmla="*/ 1846061 w 3505783"/>
              <a:gd name="connsiteY115" fmla="*/ 331595 h 1316334"/>
              <a:gd name="connsiteX116" fmla="*/ 1785771 w 3505783"/>
              <a:gd name="connsiteY116" fmla="*/ 371789 h 1316334"/>
              <a:gd name="connsiteX117" fmla="*/ 1755626 w 3505783"/>
              <a:gd name="connsiteY117" fmla="*/ 381837 h 1316334"/>
              <a:gd name="connsiteX118" fmla="*/ 1705384 w 3505783"/>
              <a:gd name="connsiteY118" fmla="*/ 401934 h 1316334"/>
              <a:gd name="connsiteX119" fmla="*/ 1655142 w 3505783"/>
              <a:gd name="connsiteY119" fmla="*/ 411982 h 1316334"/>
              <a:gd name="connsiteX120" fmla="*/ 1413982 w 3505783"/>
              <a:gd name="connsiteY120" fmla="*/ 401934 h 1316334"/>
              <a:gd name="connsiteX121" fmla="*/ 1363740 w 3505783"/>
              <a:gd name="connsiteY121" fmla="*/ 391885 h 1316334"/>
              <a:gd name="connsiteX122" fmla="*/ 1303450 w 3505783"/>
              <a:gd name="connsiteY122" fmla="*/ 371789 h 1316334"/>
              <a:gd name="connsiteX123" fmla="*/ 1273305 w 3505783"/>
              <a:gd name="connsiteY123" fmla="*/ 311498 h 1316334"/>
              <a:gd name="connsiteX124" fmla="*/ 1253208 w 3505783"/>
              <a:gd name="connsiteY124" fmla="*/ 281353 h 1316334"/>
              <a:gd name="connsiteX125" fmla="*/ 1223063 w 3505783"/>
              <a:gd name="connsiteY125" fmla="*/ 221063 h 1316334"/>
              <a:gd name="connsiteX126" fmla="*/ 1202966 w 3505783"/>
              <a:gd name="connsiteY126" fmla="*/ 160773 h 1316334"/>
              <a:gd name="connsiteX127" fmla="*/ 1152725 w 3505783"/>
              <a:gd name="connsiteY127" fmla="*/ 70338 h 1316334"/>
              <a:gd name="connsiteX128" fmla="*/ 1122580 w 3505783"/>
              <a:gd name="connsiteY128" fmla="*/ 60290 h 1316334"/>
              <a:gd name="connsiteX129" fmla="*/ 961806 w 3505783"/>
              <a:gd name="connsiteY129" fmla="*/ 40193 h 1316334"/>
              <a:gd name="connsiteX130" fmla="*/ 1052241 w 3505783"/>
              <a:gd name="connsiteY130" fmla="*/ 10048 h 131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505783" h="1316334">
                <a:moveTo>
                  <a:pt x="1052241" y="10048"/>
                </a:moveTo>
                <a:lnTo>
                  <a:pt x="1052241" y="10048"/>
                </a:lnTo>
                <a:cubicBezTo>
                  <a:pt x="1022096" y="20096"/>
                  <a:pt x="991137" y="27972"/>
                  <a:pt x="961806" y="40193"/>
                </a:cubicBezTo>
                <a:cubicBezTo>
                  <a:pt x="950658" y="44838"/>
                  <a:pt x="942463" y="54889"/>
                  <a:pt x="931661" y="60290"/>
                </a:cubicBezTo>
                <a:cubicBezTo>
                  <a:pt x="922187" y="65027"/>
                  <a:pt x="911564" y="66989"/>
                  <a:pt x="901516" y="70338"/>
                </a:cubicBezTo>
                <a:cubicBezTo>
                  <a:pt x="898167" y="80386"/>
                  <a:pt x="898958" y="92993"/>
                  <a:pt x="891468" y="100483"/>
                </a:cubicBezTo>
                <a:cubicBezTo>
                  <a:pt x="833518" y="158433"/>
                  <a:pt x="885838" y="51454"/>
                  <a:pt x="841226" y="140677"/>
                </a:cubicBezTo>
                <a:cubicBezTo>
                  <a:pt x="836489" y="150151"/>
                  <a:pt x="835914" y="161348"/>
                  <a:pt x="831177" y="170822"/>
                </a:cubicBezTo>
                <a:cubicBezTo>
                  <a:pt x="825776" y="181624"/>
                  <a:pt x="816482" y="190165"/>
                  <a:pt x="811081" y="200967"/>
                </a:cubicBezTo>
                <a:cubicBezTo>
                  <a:pt x="803048" y="217034"/>
                  <a:pt x="795279" y="256273"/>
                  <a:pt x="790984" y="271305"/>
                </a:cubicBezTo>
                <a:cubicBezTo>
                  <a:pt x="788074" y="281489"/>
                  <a:pt x="784285" y="291402"/>
                  <a:pt x="780936" y="301450"/>
                </a:cubicBezTo>
                <a:cubicBezTo>
                  <a:pt x="783817" y="330263"/>
                  <a:pt x="782926" y="395867"/>
                  <a:pt x="801032" y="432079"/>
                </a:cubicBezTo>
                <a:cubicBezTo>
                  <a:pt x="806433" y="442881"/>
                  <a:pt x="814430" y="452176"/>
                  <a:pt x="821129" y="462224"/>
                </a:cubicBezTo>
                <a:cubicBezTo>
                  <a:pt x="824478" y="472272"/>
                  <a:pt x="826440" y="482895"/>
                  <a:pt x="831177" y="492369"/>
                </a:cubicBezTo>
                <a:cubicBezTo>
                  <a:pt x="836578" y="503171"/>
                  <a:pt x="849288" y="510602"/>
                  <a:pt x="851274" y="522514"/>
                </a:cubicBezTo>
                <a:cubicBezTo>
                  <a:pt x="853416" y="535364"/>
                  <a:pt x="828848" y="576628"/>
                  <a:pt x="821129" y="582804"/>
                </a:cubicBezTo>
                <a:cubicBezTo>
                  <a:pt x="812858" y="589421"/>
                  <a:pt x="801032" y="589503"/>
                  <a:pt x="790984" y="592852"/>
                </a:cubicBezTo>
                <a:cubicBezTo>
                  <a:pt x="780936" y="602900"/>
                  <a:pt x="772663" y="615114"/>
                  <a:pt x="760839" y="622997"/>
                </a:cubicBezTo>
                <a:cubicBezTo>
                  <a:pt x="752026" y="628872"/>
                  <a:pt x="740168" y="628309"/>
                  <a:pt x="730694" y="633046"/>
                </a:cubicBezTo>
                <a:cubicBezTo>
                  <a:pt x="719892" y="638447"/>
                  <a:pt x="710597" y="646443"/>
                  <a:pt x="700549" y="653142"/>
                </a:cubicBezTo>
                <a:cubicBezTo>
                  <a:pt x="669222" y="700133"/>
                  <a:pt x="694778" y="677195"/>
                  <a:pt x="630210" y="693336"/>
                </a:cubicBezTo>
                <a:cubicBezTo>
                  <a:pt x="619934" y="695905"/>
                  <a:pt x="610249" y="700474"/>
                  <a:pt x="600065" y="703384"/>
                </a:cubicBezTo>
                <a:cubicBezTo>
                  <a:pt x="586786" y="707178"/>
                  <a:pt x="572803" y="708584"/>
                  <a:pt x="559872" y="713433"/>
                </a:cubicBezTo>
                <a:cubicBezTo>
                  <a:pt x="545847" y="718693"/>
                  <a:pt x="534521" y="731505"/>
                  <a:pt x="519679" y="733529"/>
                </a:cubicBezTo>
                <a:cubicBezTo>
                  <a:pt x="459849" y="741688"/>
                  <a:pt x="399026" y="739117"/>
                  <a:pt x="338808" y="743578"/>
                </a:cubicBezTo>
                <a:cubicBezTo>
                  <a:pt x="308560" y="745819"/>
                  <a:pt x="278518" y="750277"/>
                  <a:pt x="248373" y="753626"/>
                </a:cubicBezTo>
                <a:cubicBezTo>
                  <a:pt x="194782" y="750277"/>
                  <a:pt x="141109" y="748037"/>
                  <a:pt x="87599" y="743578"/>
                </a:cubicBezTo>
                <a:cubicBezTo>
                  <a:pt x="60688" y="741335"/>
                  <a:pt x="26308" y="714434"/>
                  <a:pt x="7213" y="733529"/>
                </a:cubicBezTo>
                <a:cubicBezTo>
                  <a:pt x="-11882" y="752624"/>
                  <a:pt x="12431" y="787347"/>
                  <a:pt x="17261" y="813916"/>
                </a:cubicBezTo>
                <a:cubicBezTo>
                  <a:pt x="23893" y="850395"/>
                  <a:pt x="46639" y="873056"/>
                  <a:pt x="67503" y="904351"/>
                </a:cubicBezTo>
                <a:lnTo>
                  <a:pt x="107696" y="964641"/>
                </a:lnTo>
                <a:cubicBezTo>
                  <a:pt x="114395" y="974689"/>
                  <a:pt x="118132" y="987540"/>
                  <a:pt x="127793" y="994786"/>
                </a:cubicBezTo>
                <a:cubicBezTo>
                  <a:pt x="141191" y="1004834"/>
                  <a:pt x="155271" y="1014032"/>
                  <a:pt x="167986" y="1024931"/>
                </a:cubicBezTo>
                <a:cubicBezTo>
                  <a:pt x="178775" y="1034179"/>
                  <a:pt x="185709" y="1048176"/>
                  <a:pt x="198131" y="1055077"/>
                </a:cubicBezTo>
                <a:cubicBezTo>
                  <a:pt x="216649" y="1065365"/>
                  <a:pt x="258421" y="1075173"/>
                  <a:pt x="258421" y="1075173"/>
                </a:cubicBezTo>
                <a:cubicBezTo>
                  <a:pt x="327525" y="1121242"/>
                  <a:pt x="295798" y="1107729"/>
                  <a:pt x="348857" y="1125415"/>
                </a:cubicBezTo>
                <a:cubicBezTo>
                  <a:pt x="358905" y="1132114"/>
                  <a:pt x="368200" y="1140111"/>
                  <a:pt x="379002" y="1145512"/>
                </a:cubicBezTo>
                <a:cubicBezTo>
                  <a:pt x="393416" y="1152719"/>
                  <a:pt x="436464" y="1162389"/>
                  <a:pt x="449340" y="1165608"/>
                </a:cubicBezTo>
                <a:cubicBezTo>
                  <a:pt x="459388" y="1172307"/>
                  <a:pt x="468385" y="1180948"/>
                  <a:pt x="479485" y="1185705"/>
                </a:cubicBezTo>
                <a:cubicBezTo>
                  <a:pt x="492179" y="1191145"/>
                  <a:pt x="506451" y="1191785"/>
                  <a:pt x="519679" y="1195753"/>
                </a:cubicBezTo>
                <a:cubicBezTo>
                  <a:pt x="539969" y="1201840"/>
                  <a:pt x="559872" y="1209151"/>
                  <a:pt x="579969" y="1215850"/>
                </a:cubicBezTo>
                <a:cubicBezTo>
                  <a:pt x="590017" y="1219199"/>
                  <a:pt x="600640" y="1221161"/>
                  <a:pt x="610114" y="1225898"/>
                </a:cubicBezTo>
                <a:cubicBezTo>
                  <a:pt x="623512" y="1232597"/>
                  <a:pt x="635712" y="1242627"/>
                  <a:pt x="650307" y="1245995"/>
                </a:cubicBezTo>
                <a:cubicBezTo>
                  <a:pt x="679861" y="1252815"/>
                  <a:pt x="710716" y="1251755"/>
                  <a:pt x="740742" y="1256044"/>
                </a:cubicBezTo>
                <a:cubicBezTo>
                  <a:pt x="757649" y="1258459"/>
                  <a:pt x="774104" y="1263495"/>
                  <a:pt x="790984" y="1266092"/>
                </a:cubicBezTo>
                <a:cubicBezTo>
                  <a:pt x="817674" y="1270198"/>
                  <a:pt x="844575" y="1272791"/>
                  <a:pt x="871371" y="1276140"/>
                </a:cubicBezTo>
                <a:cubicBezTo>
                  <a:pt x="881419" y="1279490"/>
                  <a:pt x="891095" y="1284294"/>
                  <a:pt x="901516" y="1286189"/>
                </a:cubicBezTo>
                <a:cubicBezTo>
                  <a:pt x="1026507" y="1308915"/>
                  <a:pt x="942912" y="1283240"/>
                  <a:pt x="1012048" y="1306285"/>
                </a:cubicBezTo>
                <a:cubicBezTo>
                  <a:pt x="1246180" y="1299399"/>
                  <a:pt x="1260650" y="1318030"/>
                  <a:pt x="1403934" y="1286189"/>
                </a:cubicBezTo>
                <a:cubicBezTo>
                  <a:pt x="1417415" y="1283193"/>
                  <a:pt x="1430899" y="1280108"/>
                  <a:pt x="1444127" y="1276140"/>
                </a:cubicBezTo>
                <a:cubicBezTo>
                  <a:pt x="1464417" y="1270053"/>
                  <a:pt x="1485470" y="1265518"/>
                  <a:pt x="1504417" y="1256044"/>
                </a:cubicBezTo>
                <a:cubicBezTo>
                  <a:pt x="1517815" y="1249345"/>
                  <a:pt x="1531766" y="1243654"/>
                  <a:pt x="1544610" y="1235947"/>
                </a:cubicBezTo>
                <a:cubicBezTo>
                  <a:pt x="1565321" y="1223520"/>
                  <a:pt x="1584804" y="1209151"/>
                  <a:pt x="1604901" y="1195753"/>
                </a:cubicBezTo>
                <a:lnTo>
                  <a:pt x="1635046" y="1175657"/>
                </a:lnTo>
                <a:lnTo>
                  <a:pt x="1665191" y="1155560"/>
                </a:lnTo>
                <a:lnTo>
                  <a:pt x="1695336" y="1135463"/>
                </a:lnTo>
                <a:cubicBezTo>
                  <a:pt x="1704792" y="1137827"/>
                  <a:pt x="1753883" y="1149009"/>
                  <a:pt x="1765674" y="1155560"/>
                </a:cubicBezTo>
                <a:cubicBezTo>
                  <a:pt x="1786788" y="1167290"/>
                  <a:pt x="1803050" y="1188115"/>
                  <a:pt x="1825964" y="1195753"/>
                </a:cubicBezTo>
                <a:cubicBezTo>
                  <a:pt x="1881233" y="1214177"/>
                  <a:pt x="1831712" y="1194732"/>
                  <a:pt x="1886254" y="1225898"/>
                </a:cubicBezTo>
                <a:cubicBezTo>
                  <a:pt x="1899260" y="1233330"/>
                  <a:pt x="1913745" y="1238056"/>
                  <a:pt x="1926448" y="1245995"/>
                </a:cubicBezTo>
                <a:cubicBezTo>
                  <a:pt x="1940650" y="1254871"/>
                  <a:pt x="1951092" y="1269920"/>
                  <a:pt x="1966641" y="1276140"/>
                </a:cubicBezTo>
                <a:cubicBezTo>
                  <a:pt x="1985558" y="1283707"/>
                  <a:pt x="2007009" y="1281920"/>
                  <a:pt x="2026931" y="1286189"/>
                </a:cubicBezTo>
                <a:cubicBezTo>
                  <a:pt x="2187428" y="1320581"/>
                  <a:pt x="2022770" y="1300648"/>
                  <a:pt x="2258043" y="1316334"/>
                </a:cubicBezTo>
                <a:cubicBezTo>
                  <a:pt x="2374399" y="1311679"/>
                  <a:pt x="2518710" y="1308991"/>
                  <a:pt x="2639881" y="1296237"/>
                </a:cubicBezTo>
                <a:cubicBezTo>
                  <a:pt x="2660143" y="1294104"/>
                  <a:pt x="2679937" y="1288570"/>
                  <a:pt x="2700171" y="1286189"/>
                </a:cubicBezTo>
                <a:cubicBezTo>
                  <a:pt x="2736914" y="1281866"/>
                  <a:pt x="2773891" y="1279821"/>
                  <a:pt x="2810703" y="1276140"/>
                </a:cubicBezTo>
                <a:cubicBezTo>
                  <a:pt x="2840883" y="1273122"/>
                  <a:pt x="2870993" y="1269441"/>
                  <a:pt x="2901138" y="1266092"/>
                </a:cubicBezTo>
                <a:cubicBezTo>
                  <a:pt x="2928327" y="1247966"/>
                  <a:pt x="2939606" y="1238646"/>
                  <a:pt x="2971476" y="1225898"/>
                </a:cubicBezTo>
                <a:cubicBezTo>
                  <a:pt x="2991145" y="1218031"/>
                  <a:pt x="3011215" y="1210940"/>
                  <a:pt x="3031766" y="1205802"/>
                </a:cubicBezTo>
                <a:cubicBezTo>
                  <a:pt x="3045164" y="1202452"/>
                  <a:pt x="3059029" y="1200602"/>
                  <a:pt x="3071960" y="1195753"/>
                </a:cubicBezTo>
                <a:cubicBezTo>
                  <a:pt x="3177052" y="1156344"/>
                  <a:pt x="3049174" y="1191403"/>
                  <a:pt x="3152347" y="1165608"/>
                </a:cubicBezTo>
                <a:cubicBezTo>
                  <a:pt x="3253246" y="1102547"/>
                  <a:pt x="3206420" y="1132909"/>
                  <a:pt x="3293024" y="1075173"/>
                </a:cubicBezTo>
                <a:cubicBezTo>
                  <a:pt x="3303072" y="1068474"/>
                  <a:pt x="3314630" y="1063616"/>
                  <a:pt x="3323169" y="1055077"/>
                </a:cubicBezTo>
                <a:cubicBezTo>
                  <a:pt x="3360803" y="1017441"/>
                  <a:pt x="3339832" y="1029425"/>
                  <a:pt x="3383459" y="1014883"/>
                </a:cubicBezTo>
                <a:cubicBezTo>
                  <a:pt x="3390158" y="1004835"/>
                  <a:pt x="3395824" y="994015"/>
                  <a:pt x="3403555" y="984738"/>
                </a:cubicBezTo>
                <a:cubicBezTo>
                  <a:pt x="3427731" y="955727"/>
                  <a:pt x="3434208" y="954255"/>
                  <a:pt x="3463846" y="934496"/>
                </a:cubicBezTo>
                <a:cubicBezTo>
                  <a:pt x="3467195" y="924448"/>
                  <a:pt x="3469157" y="913825"/>
                  <a:pt x="3473894" y="904351"/>
                </a:cubicBezTo>
                <a:cubicBezTo>
                  <a:pt x="3479295" y="893549"/>
                  <a:pt x="3489234" y="885306"/>
                  <a:pt x="3493991" y="874206"/>
                </a:cubicBezTo>
                <a:cubicBezTo>
                  <a:pt x="3499431" y="861513"/>
                  <a:pt x="3500690" y="847411"/>
                  <a:pt x="3504039" y="834013"/>
                </a:cubicBezTo>
                <a:cubicBezTo>
                  <a:pt x="3500690" y="780422"/>
                  <a:pt x="3515143" y="722593"/>
                  <a:pt x="3493991" y="673239"/>
                </a:cubicBezTo>
                <a:cubicBezTo>
                  <a:pt x="3486886" y="656660"/>
                  <a:pt x="3460232" y="686010"/>
                  <a:pt x="3443749" y="693336"/>
                </a:cubicBezTo>
                <a:cubicBezTo>
                  <a:pt x="3375674" y="723592"/>
                  <a:pt x="3432616" y="707621"/>
                  <a:pt x="3353314" y="723481"/>
                </a:cubicBezTo>
                <a:cubicBezTo>
                  <a:pt x="3343266" y="730180"/>
                  <a:pt x="3334477" y="739338"/>
                  <a:pt x="3323169" y="743578"/>
                </a:cubicBezTo>
                <a:cubicBezTo>
                  <a:pt x="3307177" y="749575"/>
                  <a:pt x="3289731" y="750571"/>
                  <a:pt x="3272927" y="753626"/>
                </a:cubicBezTo>
                <a:cubicBezTo>
                  <a:pt x="3217907" y="763629"/>
                  <a:pt x="3169343" y="770863"/>
                  <a:pt x="3112153" y="773723"/>
                </a:cubicBezTo>
                <a:cubicBezTo>
                  <a:pt x="3011739" y="778744"/>
                  <a:pt x="2911186" y="780422"/>
                  <a:pt x="2810703" y="783771"/>
                </a:cubicBezTo>
                <a:cubicBezTo>
                  <a:pt x="2730316" y="780422"/>
                  <a:pt x="2649599" y="781729"/>
                  <a:pt x="2569542" y="773723"/>
                </a:cubicBezTo>
                <a:cubicBezTo>
                  <a:pt x="2548463" y="771615"/>
                  <a:pt x="2529803" y="758764"/>
                  <a:pt x="2509252" y="753626"/>
                </a:cubicBezTo>
                <a:cubicBezTo>
                  <a:pt x="2418589" y="730960"/>
                  <a:pt x="2455068" y="742263"/>
                  <a:pt x="2398720" y="723481"/>
                </a:cubicBezTo>
                <a:cubicBezTo>
                  <a:pt x="2388672" y="716782"/>
                  <a:pt x="2377853" y="711115"/>
                  <a:pt x="2368575" y="703384"/>
                </a:cubicBezTo>
                <a:cubicBezTo>
                  <a:pt x="2357658" y="694287"/>
                  <a:pt x="2350254" y="681122"/>
                  <a:pt x="2338430" y="673239"/>
                </a:cubicBezTo>
                <a:cubicBezTo>
                  <a:pt x="2329617" y="667364"/>
                  <a:pt x="2318333" y="666540"/>
                  <a:pt x="2308285" y="663191"/>
                </a:cubicBezTo>
                <a:cubicBezTo>
                  <a:pt x="2288724" y="604506"/>
                  <a:pt x="2313542" y="658399"/>
                  <a:pt x="2268092" y="612949"/>
                </a:cubicBezTo>
                <a:cubicBezTo>
                  <a:pt x="2222642" y="567499"/>
                  <a:pt x="2276535" y="592317"/>
                  <a:pt x="2217850" y="572756"/>
                </a:cubicBezTo>
                <a:cubicBezTo>
                  <a:pt x="2214725" y="563380"/>
                  <a:pt x="2195651" y="508724"/>
                  <a:pt x="2197753" y="502417"/>
                </a:cubicBezTo>
                <a:cubicBezTo>
                  <a:pt x="2202389" y="488509"/>
                  <a:pt x="2246543" y="475557"/>
                  <a:pt x="2258043" y="472272"/>
                </a:cubicBezTo>
                <a:cubicBezTo>
                  <a:pt x="2283549" y="464985"/>
                  <a:pt x="2304281" y="462504"/>
                  <a:pt x="2328382" y="452175"/>
                </a:cubicBezTo>
                <a:cubicBezTo>
                  <a:pt x="2342150" y="446274"/>
                  <a:pt x="2354807" y="437980"/>
                  <a:pt x="2368575" y="432079"/>
                </a:cubicBezTo>
                <a:cubicBezTo>
                  <a:pt x="2472081" y="387719"/>
                  <a:pt x="2305595" y="468590"/>
                  <a:pt x="2438914" y="401934"/>
                </a:cubicBezTo>
                <a:cubicBezTo>
                  <a:pt x="2445613" y="391886"/>
                  <a:pt x="2450471" y="380328"/>
                  <a:pt x="2459010" y="371789"/>
                </a:cubicBezTo>
                <a:cubicBezTo>
                  <a:pt x="2467549" y="363249"/>
                  <a:pt x="2481611" y="361122"/>
                  <a:pt x="2489155" y="351692"/>
                </a:cubicBezTo>
                <a:cubicBezTo>
                  <a:pt x="2497396" y="341391"/>
                  <a:pt x="2508751" y="273811"/>
                  <a:pt x="2509252" y="271305"/>
                </a:cubicBezTo>
                <a:cubicBezTo>
                  <a:pt x="2504619" y="238874"/>
                  <a:pt x="2499171" y="170773"/>
                  <a:pt x="2479107" y="140677"/>
                </a:cubicBezTo>
                <a:cubicBezTo>
                  <a:pt x="2461242" y="113880"/>
                  <a:pt x="2460128" y="103833"/>
                  <a:pt x="2428865" y="90435"/>
                </a:cubicBezTo>
                <a:cubicBezTo>
                  <a:pt x="2416172" y="84995"/>
                  <a:pt x="2402070" y="83736"/>
                  <a:pt x="2388672" y="80386"/>
                </a:cubicBezTo>
                <a:cubicBezTo>
                  <a:pt x="2381973" y="70338"/>
                  <a:pt x="2378623" y="56940"/>
                  <a:pt x="2368575" y="50241"/>
                </a:cubicBezTo>
                <a:cubicBezTo>
                  <a:pt x="2357084" y="42581"/>
                  <a:pt x="2341610" y="44161"/>
                  <a:pt x="2328382" y="40193"/>
                </a:cubicBezTo>
                <a:cubicBezTo>
                  <a:pt x="2263159" y="20626"/>
                  <a:pt x="2281999" y="29367"/>
                  <a:pt x="2237947" y="0"/>
                </a:cubicBezTo>
                <a:cubicBezTo>
                  <a:pt x="2204452" y="3349"/>
                  <a:pt x="2169592" y="8"/>
                  <a:pt x="2137463" y="10048"/>
                </a:cubicBezTo>
                <a:cubicBezTo>
                  <a:pt x="2114409" y="17252"/>
                  <a:pt x="2077173" y="50241"/>
                  <a:pt x="2077173" y="50241"/>
                </a:cubicBezTo>
                <a:cubicBezTo>
                  <a:pt x="2045324" y="98014"/>
                  <a:pt x="2060897" y="68926"/>
                  <a:pt x="2036980" y="140677"/>
                </a:cubicBezTo>
                <a:lnTo>
                  <a:pt x="2026931" y="170822"/>
                </a:lnTo>
                <a:cubicBezTo>
                  <a:pt x="2023582" y="180870"/>
                  <a:pt x="2022758" y="192154"/>
                  <a:pt x="2016883" y="200967"/>
                </a:cubicBezTo>
                <a:cubicBezTo>
                  <a:pt x="1980038" y="256234"/>
                  <a:pt x="2016884" y="209340"/>
                  <a:pt x="1966641" y="251208"/>
                </a:cubicBezTo>
                <a:cubicBezTo>
                  <a:pt x="1955724" y="260305"/>
                  <a:pt x="1947713" y="272629"/>
                  <a:pt x="1936496" y="281353"/>
                </a:cubicBezTo>
                <a:cubicBezTo>
                  <a:pt x="1884668" y="321664"/>
                  <a:pt x="1891545" y="316434"/>
                  <a:pt x="1846061" y="331595"/>
                </a:cubicBezTo>
                <a:cubicBezTo>
                  <a:pt x="1825964" y="344993"/>
                  <a:pt x="1808685" y="364151"/>
                  <a:pt x="1785771" y="371789"/>
                </a:cubicBezTo>
                <a:cubicBezTo>
                  <a:pt x="1775723" y="375138"/>
                  <a:pt x="1765543" y="378118"/>
                  <a:pt x="1755626" y="381837"/>
                </a:cubicBezTo>
                <a:cubicBezTo>
                  <a:pt x="1738737" y="388170"/>
                  <a:pt x="1722661" y="396751"/>
                  <a:pt x="1705384" y="401934"/>
                </a:cubicBezTo>
                <a:cubicBezTo>
                  <a:pt x="1689025" y="406842"/>
                  <a:pt x="1671889" y="408633"/>
                  <a:pt x="1655142" y="411982"/>
                </a:cubicBezTo>
                <a:cubicBezTo>
                  <a:pt x="1574755" y="408633"/>
                  <a:pt x="1494248" y="407470"/>
                  <a:pt x="1413982" y="401934"/>
                </a:cubicBezTo>
                <a:cubicBezTo>
                  <a:pt x="1396943" y="400759"/>
                  <a:pt x="1380217" y="396379"/>
                  <a:pt x="1363740" y="391885"/>
                </a:cubicBezTo>
                <a:cubicBezTo>
                  <a:pt x="1343303" y="386311"/>
                  <a:pt x="1303450" y="371789"/>
                  <a:pt x="1303450" y="371789"/>
                </a:cubicBezTo>
                <a:cubicBezTo>
                  <a:pt x="1245856" y="285399"/>
                  <a:pt x="1314907" y="394703"/>
                  <a:pt x="1273305" y="311498"/>
                </a:cubicBezTo>
                <a:cubicBezTo>
                  <a:pt x="1267904" y="300696"/>
                  <a:pt x="1259907" y="291401"/>
                  <a:pt x="1253208" y="281353"/>
                </a:cubicBezTo>
                <a:cubicBezTo>
                  <a:pt x="1216567" y="171425"/>
                  <a:pt x="1275003" y="337925"/>
                  <a:pt x="1223063" y="221063"/>
                </a:cubicBezTo>
                <a:cubicBezTo>
                  <a:pt x="1214459" y="201705"/>
                  <a:pt x="1209665" y="180870"/>
                  <a:pt x="1202966" y="160773"/>
                </a:cubicBezTo>
                <a:cubicBezTo>
                  <a:pt x="1194118" y="134230"/>
                  <a:pt x="1178640" y="78976"/>
                  <a:pt x="1152725" y="70338"/>
                </a:cubicBezTo>
                <a:lnTo>
                  <a:pt x="1122580" y="60290"/>
                </a:lnTo>
                <a:cubicBezTo>
                  <a:pt x="1056205" y="16039"/>
                  <a:pt x="1104512" y="40193"/>
                  <a:pt x="961806" y="40193"/>
                </a:cubicBezTo>
                <a:lnTo>
                  <a:pt x="1052241" y="100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793162" y="1771022"/>
            <a:ext cx="7543800" cy="379157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942591" y="3823398"/>
            <a:ext cx="166636" cy="1666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96925" y="1770228"/>
            <a:ext cx="7543800" cy="379157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42591" y="3823398"/>
            <a:ext cx="166636" cy="1666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5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13" grpId="0" animBg="1"/>
      <p:bldP spid="15" grpId="0" animBg="1"/>
      <p:bldP spid="17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brief history of LCCs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Want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high rate </a:t>
                </a:r>
                <a:r>
                  <a:rPr lang="en-US" dirty="0" smtClean="0"/>
                  <a:t>with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sublinear</a:t>
                </a:r>
                <a:r>
                  <a:rPr lang="en-US" dirty="0" smtClean="0"/>
                  <a:t> query complexity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constant fraction</a:t>
                </a:r>
                <a:r>
                  <a:rPr lang="en-US" dirty="0" smtClean="0"/>
                  <a:t> errors</a:t>
                </a:r>
              </a:p>
              <a:p>
                <a:r>
                  <a:rPr lang="en-US" dirty="0"/>
                  <a:t>Bivariate</a:t>
                </a:r>
                <a:r>
                  <a:rPr lang="en-US" dirty="0" smtClean="0"/>
                  <a:t> polynomial codes</a:t>
                </a:r>
              </a:p>
              <a:p>
                <a:pPr lvl="1"/>
                <a14:m>
                  <m:oMath xmlns:m="http://schemas.openxmlformats.org/officeDocument/2006/math" xmlns="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queries</a:t>
                </a:r>
                <a:r>
                  <a:rPr lang="en-US" dirty="0" smtClean="0"/>
                  <a:t>, but rate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More generally,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variate</a:t>
                </a:r>
                <a:r>
                  <a:rPr lang="en-US" dirty="0" smtClean="0"/>
                  <a:t> polynomial codes get us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queries, but rate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Multiplicity codes (</a:t>
                </a:r>
                <a:r>
                  <a:rPr lang="en-US" dirty="0" err="1" smtClean="0"/>
                  <a:t>Kopparty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Saraf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Yekhanin</a:t>
                </a:r>
                <a:r>
                  <a:rPr lang="en-US" dirty="0" smtClean="0"/>
                  <a:t> 2010)</a:t>
                </a:r>
              </a:p>
              <a:p>
                <a:pPr lvl="1"/>
                <a:r>
                  <a:rPr lang="en-US" dirty="0" smtClean="0"/>
                  <a:t>Encode polynomial evaluations as well as derivatives</a:t>
                </a:r>
              </a:p>
              <a:p>
                <a:pPr lvl="1"/>
                <a:r>
                  <a:rPr lang="en-US" dirty="0" smtClean="0"/>
                  <a:t>Can achieve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queries with rate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close to 1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20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10163</TotalTime>
  <Words>3066</Words>
  <Application>Microsoft Macintosh PowerPoint</Application>
  <PresentationFormat>On-screen Show (4:3)</PresentationFormat>
  <Paragraphs>364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Locally correctable codes from lifting</vt:lpstr>
      <vt:lpstr>Talk outline</vt:lpstr>
      <vt:lpstr>Talk outline</vt:lpstr>
      <vt:lpstr>Error correcting codes</vt:lpstr>
      <vt:lpstr>Talk outline</vt:lpstr>
      <vt:lpstr>Locality</vt:lpstr>
      <vt:lpstr>Bivariate polynomial codes</vt:lpstr>
      <vt:lpstr>Local correctability</vt:lpstr>
      <vt:lpstr>A brief history of LCCs</vt:lpstr>
      <vt:lpstr>Talk outline</vt:lpstr>
      <vt:lpstr>Our contributions</vt:lpstr>
      <vt:lpstr>Talk outline</vt:lpstr>
      <vt:lpstr>Main idea</vt:lpstr>
      <vt:lpstr>Main idea</vt:lpstr>
      <vt:lpstr>Main idea</vt:lpstr>
      <vt:lpstr>Dimension of lifted RS code</vt:lpstr>
      <vt:lpstr>Dimension of lifted RS code</vt:lpstr>
      <vt:lpstr>Dimension of lifted RS code</vt:lpstr>
      <vt:lpstr>Dimension of lifted RS code</vt:lpstr>
      <vt:lpstr>Dimension of lifted RS code</vt:lpstr>
      <vt:lpstr>Dimension of lifted RS code</vt:lpstr>
      <vt:lpstr>Dimension of lifted RS code</vt:lpstr>
      <vt:lpstr>Talk outline</vt:lpstr>
      <vt:lpstr>General results</vt:lpstr>
      <vt:lpstr>Talk outline</vt:lpstr>
      <vt:lpstr>Application to Nikodym sets</vt:lpstr>
      <vt:lpstr>Application to Nikodym sets</vt:lpstr>
      <vt:lpstr>Application to Nikodym sets</vt:lpstr>
      <vt:lpstr>Summary</vt:lpstr>
      <vt:lpstr>Thank you!</vt:lpstr>
    </vt:vector>
  </TitlesOfParts>
  <Manager/>
  <Company>MIT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affine-invariant codes from lifting</dc:title>
  <dc:subject/>
  <dc:creator>Alan Guo</dc:creator>
  <cp:keywords/>
  <dc:description/>
  <cp:lastModifiedBy>Mike Atwell</cp:lastModifiedBy>
  <cp:revision>450</cp:revision>
  <dcterms:created xsi:type="dcterms:W3CDTF">2012-11-22T19:39:23Z</dcterms:created>
  <dcterms:modified xsi:type="dcterms:W3CDTF">2014-05-16T21:17:58Z</dcterms:modified>
  <cp:category/>
</cp:coreProperties>
</file>